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63647cb21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7b5bf5d114f8e"/>
  </p:sldMasterIdLst>
  <p:sldIdLst>
    <p:sldId xmlns:r="http://schemas.openxmlformats.org/officeDocument/2006/relationships" id="256" r:id="R08011a4b68894a63"/>
    <p:sldId xmlns:r="http://schemas.openxmlformats.org/officeDocument/2006/relationships" id="257" r:id="R591334ab0d604ec0"/>
    <p:sldId xmlns:r="http://schemas.openxmlformats.org/officeDocument/2006/relationships" id="258" r:id="R6d75514acece4946"/>
    <p:sldId xmlns:r="http://schemas.openxmlformats.org/officeDocument/2006/relationships" id="259" r:id="R80e94fb8588e49d8"/>
    <p:sldId xmlns:r="http://schemas.openxmlformats.org/officeDocument/2006/relationships" id="260" r:id="R6fa6cbe27e6a4b20"/>
    <p:sldId xmlns:r="http://schemas.openxmlformats.org/officeDocument/2006/relationships" id="261" r:id="Rfafd5daf234b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7b5bf5d114f8e" /><Relationship Type="http://schemas.openxmlformats.org/officeDocument/2006/relationships/slide" Target="/ppt/slides/slide1.xml" Id="R08011a4b68894a63" /><Relationship Type="http://schemas.openxmlformats.org/officeDocument/2006/relationships/slide" Target="/ppt/slides/slide2.xml" Id="R591334ab0d604ec0" /><Relationship Type="http://schemas.openxmlformats.org/officeDocument/2006/relationships/slide" Target="/ppt/slides/slide3.xml" Id="R6d75514acece4946" /><Relationship Type="http://schemas.openxmlformats.org/officeDocument/2006/relationships/slide" Target="/ppt/slides/slide4.xml" Id="R80e94fb8588e49d8" /><Relationship Type="http://schemas.openxmlformats.org/officeDocument/2006/relationships/slide" Target="/ppt/slides/slide5.xml" Id="R6fa6cbe27e6a4b20" /><Relationship Type="http://schemas.openxmlformats.org/officeDocument/2006/relationships/slide" Target="/ppt/slides/slide6.xml" Id="Rfafd5daf234b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5615042fa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062ec9134673" /><Relationship Type="http://schemas.openxmlformats.org/officeDocument/2006/relationships/theme" Target="/ppt/slideMasters/theme/theme1.xml" Id="Rd0f00c1dee5d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6062ec913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72efca42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bc12b152c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0d4ff580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492a6952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628a92a9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0cf42de6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TEAMØKONOMI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TEAMØKONOMI DA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Cellulosen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24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staale.jensen@c2i.no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985 142 793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