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99e238fce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69312625a4659"/>
  </p:sldMasterIdLst>
  <p:sldIdLst>
    <p:sldId xmlns:r="http://schemas.openxmlformats.org/officeDocument/2006/relationships" id="256" r:id="Re38ef8ddd9cb4627"/>
    <p:sldId xmlns:r="http://schemas.openxmlformats.org/officeDocument/2006/relationships" id="257" r:id="Rfc4c2a69739e4a91"/>
    <p:sldId xmlns:r="http://schemas.openxmlformats.org/officeDocument/2006/relationships" id="258" r:id="Rbaa00a1bd34943db"/>
    <p:sldId xmlns:r="http://schemas.openxmlformats.org/officeDocument/2006/relationships" id="259" r:id="Rb68338d78e3f435a"/>
    <p:sldId xmlns:r="http://schemas.openxmlformats.org/officeDocument/2006/relationships" id="260" r:id="R5f5c37f0b7b54547"/>
    <p:sldId xmlns:r="http://schemas.openxmlformats.org/officeDocument/2006/relationships" id="261" r:id="Rc96d7c30589d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69312625a4659" /><Relationship Type="http://schemas.openxmlformats.org/officeDocument/2006/relationships/slide" Target="/ppt/slides/slide1.xml" Id="Re38ef8ddd9cb4627" /><Relationship Type="http://schemas.openxmlformats.org/officeDocument/2006/relationships/slide" Target="/ppt/slides/slide2.xml" Id="Rfc4c2a69739e4a91" /><Relationship Type="http://schemas.openxmlformats.org/officeDocument/2006/relationships/slide" Target="/ppt/slides/slide3.xml" Id="Rbaa00a1bd34943db" /><Relationship Type="http://schemas.openxmlformats.org/officeDocument/2006/relationships/slide" Target="/ppt/slides/slide4.xml" Id="Rb68338d78e3f435a" /><Relationship Type="http://schemas.openxmlformats.org/officeDocument/2006/relationships/slide" Target="/ppt/slides/slide5.xml" Id="R5f5c37f0b7b54547" /><Relationship Type="http://schemas.openxmlformats.org/officeDocument/2006/relationships/slide" Target="/ppt/slides/slide6.xml" Id="Rc96d7c30589d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2d0ee4a4c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345e092a435d" /><Relationship Type="http://schemas.openxmlformats.org/officeDocument/2006/relationships/theme" Target="/ppt/slideMasters/theme/theme1.xml" Id="Rab45b2a8ec36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9345e092a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433f0c7f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43340e6b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06132171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be6ae3be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aced5d7f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c3f6412d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