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7089630b946467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5f16f92d4044920"/>
  </p:sldMasterIdLst>
  <p:sldIdLst>
    <p:sldId xmlns:r="http://schemas.openxmlformats.org/officeDocument/2006/relationships" id="256" r:id="Rdd2409e21b304c72"/>
    <p:sldId xmlns:r="http://schemas.openxmlformats.org/officeDocument/2006/relationships" id="257" r:id="Rf931428bd50d4e6d"/>
    <p:sldId xmlns:r="http://schemas.openxmlformats.org/officeDocument/2006/relationships" id="258" r:id="Rd4027af1911744dd"/>
    <p:sldId xmlns:r="http://schemas.openxmlformats.org/officeDocument/2006/relationships" id="259" r:id="R9a927749d31f4580"/>
    <p:sldId xmlns:r="http://schemas.openxmlformats.org/officeDocument/2006/relationships" id="260" r:id="R7832692adaad4ec6"/>
    <p:sldId xmlns:r="http://schemas.openxmlformats.org/officeDocument/2006/relationships" id="261" r:id="R863f253247f445eb"/>
    <p:sldId xmlns:r="http://schemas.openxmlformats.org/officeDocument/2006/relationships" id="262" r:id="R476dc6731b5a4d3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5f16f92d4044920" /><Relationship Type="http://schemas.openxmlformats.org/officeDocument/2006/relationships/slide" Target="/ppt/slides/slide1.xml" Id="Rdd2409e21b304c72" /><Relationship Type="http://schemas.openxmlformats.org/officeDocument/2006/relationships/slide" Target="/ppt/slides/slide2.xml" Id="Rf931428bd50d4e6d" /><Relationship Type="http://schemas.openxmlformats.org/officeDocument/2006/relationships/slide" Target="/ppt/slides/slide3.xml" Id="Rd4027af1911744dd" /><Relationship Type="http://schemas.openxmlformats.org/officeDocument/2006/relationships/slide" Target="/ppt/slides/slide4.xml" Id="R9a927749d31f4580" /><Relationship Type="http://schemas.openxmlformats.org/officeDocument/2006/relationships/slide" Target="/ppt/slides/slide5.xml" Id="R7832692adaad4ec6" /><Relationship Type="http://schemas.openxmlformats.org/officeDocument/2006/relationships/slide" Target="/ppt/slides/slide6.xml" Id="R863f253247f445eb" /><Relationship Type="http://schemas.openxmlformats.org/officeDocument/2006/relationships/slide" Target="/ppt/slides/slide7.xml" Id="R476dc6731b5a4d3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2469653f5e444a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9c01a9b24d4270" /><Relationship Type="http://schemas.openxmlformats.org/officeDocument/2006/relationships/theme" Target="/ppt/slideMasters/theme/theme1.xml" Id="R7cfbf289459c424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a9c01a9b24d427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2cf801ae164c4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46313798644d5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007ca64c81444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59af4afeb446c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ee13fb1b8f46f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95207fd35543d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6e82e19c3b479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ASPEN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ASPEN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ASPEN INVEST AS ble etablert [år] og holder til i Hønefoss.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ASPEN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ASPEN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ASPEN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218 500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−5 796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−5 795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323 156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4 872 757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ASPEN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DAN GAUTE ASPEN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ASPEN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Odins vei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3518 Hønefoss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32 12 91 80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dan@aspen-no.no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985 173 788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ASPEN INVEST AS</a:t>
            </a:r>
          </a:p>
        </p:txBody>
      </p:sp>
    </p:spTree>
  </p:cSld>
  <p:clrMapOvr>
    <a:masterClrMapping xmlns:a="http://schemas.openxmlformats.org/drawingml/2006/main"/>
  </p:clrMapOvr>
</p:sld>
</file>