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2e3db9cd2e40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3c107bb46640c0"/>
  </p:sldMasterIdLst>
  <p:sldIdLst>
    <p:sldId xmlns:r="http://schemas.openxmlformats.org/officeDocument/2006/relationships" id="256" r:id="Rc5d32fa591184330"/>
    <p:sldId xmlns:r="http://schemas.openxmlformats.org/officeDocument/2006/relationships" id="257" r:id="Ra5993d2202b54fda"/>
    <p:sldId xmlns:r="http://schemas.openxmlformats.org/officeDocument/2006/relationships" id="258" r:id="R8c7f26d521a64a61"/>
    <p:sldId xmlns:r="http://schemas.openxmlformats.org/officeDocument/2006/relationships" id="259" r:id="Rb75222995d234568"/>
    <p:sldId xmlns:r="http://schemas.openxmlformats.org/officeDocument/2006/relationships" id="260" r:id="Rf1648c6107b04a22"/>
    <p:sldId xmlns:r="http://schemas.openxmlformats.org/officeDocument/2006/relationships" id="261" r:id="R22b921cbf86f48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3c107bb46640c0" /><Relationship Type="http://schemas.openxmlformats.org/officeDocument/2006/relationships/slide" Target="/ppt/slides/slide1.xml" Id="Rc5d32fa591184330" /><Relationship Type="http://schemas.openxmlformats.org/officeDocument/2006/relationships/slide" Target="/ppt/slides/slide2.xml" Id="Ra5993d2202b54fda" /><Relationship Type="http://schemas.openxmlformats.org/officeDocument/2006/relationships/slide" Target="/ppt/slides/slide3.xml" Id="R8c7f26d521a64a61" /><Relationship Type="http://schemas.openxmlformats.org/officeDocument/2006/relationships/slide" Target="/ppt/slides/slide4.xml" Id="Rb75222995d234568" /><Relationship Type="http://schemas.openxmlformats.org/officeDocument/2006/relationships/slide" Target="/ppt/slides/slide5.xml" Id="Rf1648c6107b04a22" /><Relationship Type="http://schemas.openxmlformats.org/officeDocument/2006/relationships/slide" Target="/ppt/slides/slide6.xml" Id="R22b921cbf86f48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65010b446a4c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95efcccce463e" /><Relationship Type="http://schemas.openxmlformats.org/officeDocument/2006/relationships/theme" Target="/ppt/slideMasters/theme/theme1.xml" Id="R260b24fc7e9849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b95efcccce46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fe3f95d7044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485ce73da40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5c516af9148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963df231242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880d157504f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031983c3e47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CROWE STAVANGER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Bjødnabeen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63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985 182 736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