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50dd643ef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2d807ef0d49df"/>
  </p:sldMasterIdLst>
  <p:sldIdLst>
    <p:sldId xmlns:r="http://schemas.openxmlformats.org/officeDocument/2006/relationships" id="256" r:id="R9424049b7e7f4c42"/>
    <p:sldId xmlns:r="http://schemas.openxmlformats.org/officeDocument/2006/relationships" id="257" r:id="R44cc54dd711742a9"/>
    <p:sldId xmlns:r="http://schemas.openxmlformats.org/officeDocument/2006/relationships" id="258" r:id="R4927fe0037034bfd"/>
    <p:sldId xmlns:r="http://schemas.openxmlformats.org/officeDocument/2006/relationships" id="259" r:id="R2a420ab78a974e58"/>
    <p:sldId xmlns:r="http://schemas.openxmlformats.org/officeDocument/2006/relationships" id="260" r:id="R566d8a759ca54393"/>
    <p:sldId xmlns:r="http://schemas.openxmlformats.org/officeDocument/2006/relationships" id="261" r:id="R2fd09da3aa634c09"/>
    <p:sldId xmlns:r="http://schemas.openxmlformats.org/officeDocument/2006/relationships" id="262" r:id="R147caa7a8b96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2d807ef0d49df" /><Relationship Type="http://schemas.openxmlformats.org/officeDocument/2006/relationships/slide" Target="/ppt/slides/slide1.xml" Id="R9424049b7e7f4c42" /><Relationship Type="http://schemas.openxmlformats.org/officeDocument/2006/relationships/slide" Target="/ppt/slides/slide2.xml" Id="R44cc54dd711742a9" /><Relationship Type="http://schemas.openxmlformats.org/officeDocument/2006/relationships/slide" Target="/ppt/slides/slide3.xml" Id="R4927fe0037034bfd" /><Relationship Type="http://schemas.openxmlformats.org/officeDocument/2006/relationships/slide" Target="/ppt/slides/slide4.xml" Id="R2a420ab78a974e58" /><Relationship Type="http://schemas.openxmlformats.org/officeDocument/2006/relationships/slide" Target="/ppt/slides/slide5.xml" Id="R566d8a759ca54393" /><Relationship Type="http://schemas.openxmlformats.org/officeDocument/2006/relationships/slide" Target="/ppt/slides/slide6.xml" Id="R2fd09da3aa634c09" /><Relationship Type="http://schemas.openxmlformats.org/officeDocument/2006/relationships/slide" Target="/ppt/slides/slide7.xml" Id="R147caa7a8b96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792fae074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92e39a3964e4f" /><Relationship Type="http://schemas.openxmlformats.org/officeDocument/2006/relationships/theme" Target="/ppt/slideMasters/theme/theme1.xml" Id="Rc25cd898a573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92e39a396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1a8497155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340cbbc9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435b82a5a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74b9efade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197b5f0824b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6e9eeab5e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a0d3350b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