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8a6ad9197f4a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08afaec9f4552"/>
  </p:sldMasterIdLst>
  <p:sldIdLst>
    <p:sldId xmlns:r="http://schemas.openxmlformats.org/officeDocument/2006/relationships" id="256" r:id="Red1d1e5acc154c1e"/>
    <p:sldId xmlns:r="http://schemas.openxmlformats.org/officeDocument/2006/relationships" id="257" r:id="R349c95aafb4048f4"/>
    <p:sldId xmlns:r="http://schemas.openxmlformats.org/officeDocument/2006/relationships" id="258" r:id="R22897322606a47b2"/>
    <p:sldId xmlns:r="http://schemas.openxmlformats.org/officeDocument/2006/relationships" id="259" r:id="R5e6803db21e84d25"/>
    <p:sldId xmlns:r="http://schemas.openxmlformats.org/officeDocument/2006/relationships" id="260" r:id="R13a9188694df4a14"/>
    <p:sldId xmlns:r="http://schemas.openxmlformats.org/officeDocument/2006/relationships" id="261" r:id="Rffc005783d924091"/>
    <p:sldId xmlns:r="http://schemas.openxmlformats.org/officeDocument/2006/relationships" id="262" r:id="R0aa37e4b842d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08afaec9f4552" /><Relationship Type="http://schemas.openxmlformats.org/officeDocument/2006/relationships/slide" Target="/ppt/slides/slide1.xml" Id="Red1d1e5acc154c1e" /><Relationship Type="http://schemas.openxmlformats.org/officeDocument/2006/relationships/slide" Target="/ppt/slides/slide2.xml" Id="R349c95aafb4048f4" /><Relationship Type="http://schemas.openxmlformats.org/officeDocument/2006/relationships/slide" Target="/ppt/slides/slide3.xml" Id="R22897322606a47b2" /><Relationship Type="http://schemas.openxmlformats.org/officeDocument/2006/relationships/slide" Target="/ppt/slides/slide4.xml" Id="R5e6803db21e84d25" /><Relationship Type="http://schemas.openxmlformats.org/officeDocument/2006/relationships/slide" Target="/ppt/slides/slide5.xml" Id="R13a9188694df4a14" /><Relationship Type="http://schemas.openxmlformats.org/officeDocument/2006/relationships/slide" Target="/ppt/slides/slide6.xml" Id="Rffc005783d924091" /><Relationship Type="http://schemas.openxmlformats.org/officeDocument/2006/relationships/slide" Target="/ppt/slides/slide7.xml" Id="R0aa37e4b842d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21c5a6a6e46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f1ff7451641a0" /><Relationship Type="http://schemas.openxmlformats.org/officeDocument/2006/relationships/theme" Target="/ppt/slideMasters/theme/theme1.xml" Id="Rc3e5f5764b134b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f1ff7451641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c93de04da41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d3c167a9642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f13916b9b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e9552070944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79ddf50904d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0daa67e474c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8c97c528e45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WEINBERG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WEINBERG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−587 789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36 344 117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204 468 869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210 353 590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BAKKEN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JANNICKE NIELSEN BAKKEN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Bygdøynesveien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985 214 557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