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b1bcd2ddc604c8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16c086751b64082"/>
  </p:sldMasterIdLst>
  <p:sldIdLst>
    <p:sldId xmlns:r="http://schemas.openxmlformats.org/officeDocument/2006/relationships" id="256" r:id="Rae066ff97f794054"/>
    <p:sldId xmlns:r="http://schemas.openxmlformats.org/officeDocument/2006/relationships" id="257" r:id="Ra4ff5d0c54374935"/>
    <p:sldId xmlns:r="http://schemas.openxmlformats.org/officeDocument/2006/relationships" id="258" r:id="Rbc8c8027d95c44ee"/>
    <p:sldId xmlns:r="http://schemas.openxmlformats.org/officeDocument/2006/relationships" id="259" r:id="R75ed9d2587c8471a"/>
    <p:sldId xmlns:r="http://schemas.openxmlformats.org/officeDocument/2006/relationships" id="260" r:id="Re7105d8b2f3f4ffd"/>
    <p:sldId xmlns:r="http://schemas.openxmlformats.org/officeDocument/2006/relationships" id="261" r:id="Rd7c410b33a92477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6c086751b64082" /><Relationship Type="http://schemas.openxmlformats.org/officeDocument/2006/relationships/slide" Target="/ppt/slides/slide1.xml" Id="Rae066ff97f794054" /><Relationship Type="http://schemas.openxmlformats.org/officeDocument/2006/relationships/slide" Target="/ppt/slides/slide2.xml" Id="Ra4ff5d0c54374935" /><Relationship Type="http://schemas.openxmlformats.org/officeDocument/2006/relationships/slide" Target="/ppt/slides/slide3.xml" Id="Rbc8c8027d95c44ee" /><Relationship Type="http://schemas.openxmlformats.org/officeDocument/2006/relationships/slide" Target="/ppt/slides/slide4.xml" Id="R75ed9d2587c8471a" /><Relationship Type="http://schemas.openxmlformats.org/officeDocument/2006/relationships/slide" Target="/ppt/slides/slide5.xml" Id="Re7105d8b2f3f4ffd" /><Relationship Type="http://schemas.openxmlformats.org/officeDocument/2006/relationships/slide" Target="/ppt/slides/slide6.xml" Id="Rd7c410b33a92477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b3ab735b6e4aa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2708579d544b1d" /><Relationship Type="http://schemas.openxmlformats.org/officeDocument/2006/relationships/theme" Target="/ppt/slideMasters/theme/theme1.xml" Id="R7d1a7d71c80448c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62708579d544b1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600b94734c4a7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8f43be283441d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db58866b33487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bd43c281a1487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de92b667a74c3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d26094b901465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DALA ØKONOMI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DALA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DALA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DALA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DALA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DALA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Strandsagvegen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2383 Brumunddal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34 96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firmapost@dalaokonomi.no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www.sagakl.no/vaare-kontorer/innlandet/dala-oekonomi-as/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985 282 013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DALA ØKONOMI AS</a:t>
            </a:r>
          </a:p>
        </p:txBody>
      </p:sp>
    </p:spTree>
  </p:cSld>
  <p:clrMapOvr>
    <a:masterClrMapping xmlns:a="http://schemas.openxmlformats.org/drawingml/2006/main"/>
  </p:clrMapOvr>
</p:sld>
</file>