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81148d512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92171ceef4517"/>
  </p:sldMasterIdLst>
  <p:sldIdLst>
    <p:sldId xmlns:r="http://schemas.openxmlformats.org/officeDocument/2006/relationships" id="256" r:id="Rfea4eec78e18464b"/>
    <p:sldId xmlns:r="http://schemas.openxmlformats.org/officeDocument/2006/relationships" id="257" r:id="R5428241733704ca9"/>
    <p:sldId xmlns:r="http://schemas.openxmlformats.org/officeDocument/2006/relationships" id="258" r:id="R1498674103184091"/>
    <p:sldId xmlns:r="http://schemas.openxmlformats.org/officeDocument/2006/relationships" id="259" r:id="Re821454320bd4242"/>
    <p:sldId xmlns:r="http://schemas.openxmlformats.org/officeDocument/2006/relationships" id="260" r:id="R827fd8cf0454446d"/>
    <p:sldId xmlns:r="http://schemas.openxmlformats.org/officeDocument/2006/relationships" id="261" r:id="Rf98f8745c6164320"/>
    <p:sldId xmlns:r="http://schemas.openxmlformats.org/officeDocument/2006/relationships" id="262" r:id="Ra960b5720b0c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92171ceef4517" /><Relationship Type="http://schemas.openxmlformats.org/officeDocument/2006/relationships/slide" Target="/ppt/slides/slide1.xml" Id="Rfea4eec78e18464b" /><Relationship Type="http://schemas.openxmlformats.org/officeDocument/2006/relationships/slide" Target="/ppt/slides/slide2.xml" Id="R5428241733704ca9" /><Relationship Type="http://schemas.openxmlformats.org/officeDocument/2006/relationships/slide" Target="/ppt/slides/slide3.xml" Id="R1498674103184091" /><Relationship Type="http://schemas.openxmlformats.org/officeDocument/2006/relationships/slide" Target="/ppt/slides/slide4.xml" Id="Re821454320bd4242" /><Relationship Type="http://schemas.openxmlformats.org/officeDocument/2006/relationships/slide" Target="/ppt/slides/slide5.xml" Id="R827fd8cf0454446d" /><Relationship Type="http://schemas.openxmlformats.org/officeDocument/2006/relationships/slide" Target="/ppt/slides/slide6.xml" Id="Rf98f8745c6164320" /><Relationship Type="http://schemas.openxmlformats.org/officeDocument/2006/relationships/slide" Target="/ppt/slides/slide7.xml" Id="Ra960b5720b0c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66d3d78d5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3ed4e3444101" /><Relationship Type="http://schemas.openxmlformats.org/officeDocument/2006/relationships/theme" Target="/ppt/slideMasters/theme/theme1.xml" Id="R91824bb7b168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43ed4e344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8bc8607b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d8f1266b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743d9420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42dad055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398a3dd9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769b5fef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481ff5a4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BØRGE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VENNESTRØM STIG ALDOR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 EVA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NYBAKKEN METTE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BRITT HANNE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