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b8ae9821e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e71aca5b34abd"/>
  </p:sldMasterIdLst>
  <p:sldIdLst>
    <p:sldId xmlns:r="http://schemas.openxmlformats.org/officeDocument/2006/relationships" id="256" r:id="Rf214222ab2ae4604"/>
    <p:sldId xmlns:r="http://schemas.openxmlformats.org/officeDocument/2006/relationships" id="257" r:id="R181ff3d15e5b4b38"/>
    <p:sldId xmlns:r="http://schemas.openxmlformats.org/officeDocument/2006/relationships" id="258" r:id="R065e2ee6b2824d89"/>
    <p:sldId xmlns:r="http://schemas.openxmlformats.org/officeDocument/2006/relationships" id="259" r:id="R083c75400ed648be"/>
    <p:sldId xmlns:r="http://schemas.openxmlformats.org/officeDocument/2006/relationships" id="260" r:id="R0ba9b8347680407d"/>
    <p:sldId xmlns:r="http://schemas.openxmlformats.org/officeDocument/2006/relationships" id="261" r:id="R53028d6dba0c4840"/>
    <p:sldId xmlns:r="http://schemas.openxmlformats.org/officeDocument/2006/relationships" id="262" r:id="Rb7825bbbf532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e71aca5b34abd" /><Relationship Type="http://schemas.openxmlformats.org/officeDocument/2006/relationships/slide" Target="/ppt/slides/slide1.xml" Id="Rf214222ab2ae4604" /><Relationship Type="http://schemas.openxmlformats.org/officeDocument/2006/relationships/slide" Target="/ppt/slides/slide2.xml" Id="R181ff3d15e5b4b38" /><Relationship Type="http://schemas.openxmlformats.org/officeDocument/2006/relationships/slide" Target="/ppt/slides/slide3.xml" Id="R065e2ee6b2824d89" /><Relationship Type="http://schemas.openxmlformats.org/officeDocument/2006/relationships/slide" Target="/ppt/slides/slide4.xml" Id="R083c75400ed648be" /><Relationship Type="http://schemas.openxmlformats.org/officeDocument/2006/relationships/slide" Target="/ppt/slides/slide5.xml" Id="R0ba9b8347680407d" /><Relationship Type="http://schemas.openxmlformats.org/officeDocument/2006/relationships/slide" Target="/ppt/slides/slide6.xml" Id="R53028d6dba0c4840" /><Relationship Type="http://schemas.openxmlformats.org/officeDocument/2006/relationships/slide" Target="/ppt/slides/slide7.xml" Id="Rb7825bbbf532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080a919da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2504d01c4b4c" /><Relationship Type="http://schemas.openxmlformats.org/officeDocument/2006/relationships/theme" Target="/ppt/slideMasters/theme/theme1.xml" Id="R5ea6352d261c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e2504d01c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d218b38e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5c725054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0ac9c9d8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ced5258b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ef782e55f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df89d2084b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f9edc30b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