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d584a331a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196bfa24b4831"/>
  </p:sldMasterIdLst>
  <p:sldIdLst>
    <p:sldId xmlns:r="http://schemas.openxmlformats.org/officeDocument/2006/relationships" id="256" r:id="R1b2a5513d2c1496f"/>
    <p:sldId xmlns:r="http://schemas.openxmlformats.org/officeDocument/2006/relationships" id="257" r:id="R32d156edb12b41f7"/>
    <p:sldId xmlns:r="http://schemas.openxmlformats.org/officeDocument/2006/relationships" id="258" r:id="Re24a2a40d7f94d2c"/>
    <p:sldId xmlns:r="http://schemas.openxmlformats.org/officeDocument/2006/relationships" id="259" r:id="R4e7623d0ec164b18"/>
    <p:sldId xmlns:r="http://schemas.openxmlformats.org/officeDocument/2006/relationships" id="260" r:id="Rfdc7fe2315c144f8"/>
    <p:sldId xmlns:r="http://schemas.openxmlformats.org/officeDocument/2006/relationships" id="261" r:id="R65ca439f3d0942e0"/>
    <p:sldId xmlns:r="http://schemas.openxmlformats.org/officeDocument/2006/relationships" id="262" r:id="R4b188c9d7877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196bfa24b4831" /><Relationship Type="http://schemas.openxmlformats.org/officeDocument/2006/relationships/slide" Target="/ppt/slides/slide1.xml" Id="R1b2a5513d2c1496f" /><Relationship Type="http://schemas.openxmlformats.org/officeDocument/2006/relationships/slide" Target="/ppt/slides/slide2.xml" Id="R32d156edb12b41f7" /><Relationship Type="http://schemas.openxmlformats.org/officeDocument/2006/relationships/slide" Target="/ppt/slides/slide3.xml" Id="Re24a2a40d7f94d2c" /><Relationship Type="http://schemas.openxmlformats.org/officeDocument/2006/relationships/slide" Target="/ppt/slides/slide4.xml" Id="R4e7623d0ec164b18" /><Relationship Type="http://schemas.openxmlformats.org/officeDocument/2006/relationships/slide" Target="/ppt/slides/slide5.xml" Id="Rfdc7fe2315c144f8" /><Relationship Type="http://schemas.openxmlformats.org/officeDocument/2006/relationships/slide" Target="/ppt/slides/slide6.xml" Id="R65ca439f3d0942e0" /><Relationship Type="http://schemas.openxmlformats.org/officeDocument/2006/relationships/slide" Target="/ppt/slides/slide7.xml" Id="R4b188c9d7877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a2644b7ea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c73a658b49c7" /><Relationship Type="http://schemas.openxmlformats.org/officeDocument/2006/relationships/theme" Target="/ppt/slideMasters/theme/theme1.xml" Id="R5755b8cfb8b8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1c73a658b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d066e0d3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e6f436e7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33864462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60c9cd66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29ff2414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f56df42f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367e8012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FRANZEFOSS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576 476 000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1 291 484 000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MISTFJORD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JAMETTE OG SVERRE MARKUSSENS HJELPEFOND STI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TRUMAR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TOMMELOPP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MARKUSSEN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1309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firmapost@franzefoss.no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985 312 656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