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f329c4b40040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dbf2d5578c421b"/>
  </p:sldMasterIdLst>
  <p:sldIdLst>
    <p:sldId xmlns:r="http://schemas.openxmlformats.org/officeDocument/2006/relationships" id="256" r:id="R1362d35d2a574ea2"/>
    <p:sldId xmlns:r="http://schemas.openxmlformats.org/officeDocument/2006/relationships" id="257" r:id="Rb684bf4539be489f"/>
    <p:sldId xmlns:r="http://schemas.openxmlformats.org/officeDocument/2006/relationships" id="258" r:id="R78acdf6c23ae46cc"/>
    <p:sldId xmlns:r="http://schemas.openxmlformats.org/officeDocument/2006/relationships" id="259" r:id="R8d33896f865e4d56"/>
    <p:sldId xmlns:r="http://schemas.openxmlformats.org/officeDocument/2006/relationships" id="260" r:id="R6bfe356045dd44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bf2d5578c421b" /><Relationship Type="http://schemas.openxmlformats.org/officeDocument/2006/relationships/slide" Target="/ppt/slides/slide1.xml" Id="R1362d35d2a574ea2" /><Relationship Type="http://schemas.openxmlformats.org/officeDocument/2006/relationships/slide" Target="/ppt/slides/slide2.xml" Id="Rb684bf4539be489f" /><Relationship Type="http://schemas.openxmlformats.org/officeDocument/2006/relationships/slide" Target="/ppt/slides/slide3.xml" Id="R78acdf6c23ae46cc" /><Relationship Type="http://schemas.openxmlformats.org/officeDocument/2006/relationships/slide" Target="/ppt/slides/slide4.xml" Id="R8d33896f865e4d56" /><Relationship Type="http://schemas.openxmlformats.org/officeDocument/2006/relationships/slide" Target="/ppt/slides/slide5.xml" Id="R6bfe356045dd44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0f4993cd244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fd809f9544cfe" /><Relationship Type="http://schemas.openxmlformats.org/officeDocument/2006/relationships/theme" Target="/ppt/slideMasters/theme/theme1.xml" Id="Ra7d2012bf5d340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fd809f9544c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afda30b5648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8f1b9fdaf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07ba2d79143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ed6b8ed624b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333119a5e45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SNH KONSULT Scott Norman Hansen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SNH KONSULT Scott Norman Hansen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SNH KONSULT Scott Norman Hansen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SNH KONSULT Scott Norman Hansen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SNH KONSULT Scott Norman Hansen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SNH KONSULT Scott Norman Hansen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Hellestadgangen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95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scott.hansen@c2i.net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985 343 934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SNH KONSULT Scott Norman Hansen</a:t>
            </a:r>
          </a:p>
        </p:txBody>
      </p:sp>
    </p:spTree>
  </p:cSld>
  <p:clrMapOvr>
    <a:masterClrMapping xmlns:a="http://schemas.openxmlformats.org/drawingml/2006/main"/>
  </p:clrMapOvr>
</p:sld>
</file>