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fae311c61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ef818c87a416c"/>
  </p:sldMasterIdLst>
  <p:sldIdLst>
    <p:sldId xmlns:r="http://schemas.openxmlformats.org/officeDocument/2006/relationships" id="256" r:id="R734fbff80983400c"/>
    <p:sldId xmlns:r="http://schemas.openxmlformats.org/officeDocument/2006/relationships" id="257" r:id="Rc26e19c4f40a4e2d"/>
    <p:sldId xmlns:r="http://schemas.openxmlformats.org/officeDocument/2006/relationships" id="258" r:id="Rd99550d7e72641e3"/>
    <p:sldId xmlns:r="http://schemas.openxmlformats.org/officeDocument/2006/relationships" id="259" r:id="R6976c825166949ea"/>
    <p:sldId xmlns:r="http://schemas.openxmlformats.org/officeDocument/2006/relationships" id="260" r:id="Rf6e4849bd8cf4687"/>
    <p:sldId xmlns:r="http://schemas.openxmlformats.org/officeDocument/2006/relationships" id="261" r:id="R31d564214a834e18"/>
    <p:sldId xmlns:r="http://schemas.openxmlformats.org/officeDocument/2006/relationships" id="262" r:id="R6665e5177be2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ef818c87a416c" /><Relationship Type="http://schemas.openxmlformats.org/officeDocument/2006/relationships/slide" Target="/ppt/slides/slide1.xml" Id="R734fbff80983400c" /><Relationship Type="http://schemas.openxmlformats.org/officeDocument/2006/relationships/slide" Target="/ppt/slides/slide2.xml" Id="Rc26e19c4f40a4e2d" /><Relationship Type="http://schemas.openxmlformats.org/officeDocument/2006/relationships/slide" Target="/ppt/slides/slide3.xml" Id="Rd99550d7e72641e3" /><Relationship Type="http://schemas.openxmlformats.org/officeDocument/2006/relationships/slide" Target="/ppt/slides/slide4.xml" Id="R6976c825166949ea" /><Relationship Type="http://schemas.openxmlformats.org/officeDocument/2006/relationships/slide" Target="/ppt/slides/slide5.xml" Id="Rf6e4849bd8cf4687" /><Relationship Type="http://schemas.openxmlformats.org/officeDocument/2006/relationships/slide" Target="/ppt/slides/slide6.xml" Id="R31d564214a834e18" /><Relationship Type="http://schemas.openxmlformats.org/officeDocument/2006/relationships/slide" Target="/ppt/slides/slide7.xml" Id="R6665e5177be2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bf57d2b0b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01fd0eb6494a" /><Relationship Type="http://schemas.openxmlformats.org/officeDocument/2006/relationships/theme" Target="/ppt/slideMasters/theme/theme1.xml" Id="Re175916656e8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301fd0eb6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aeefc04d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7191ee60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49b87f8d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66404ad6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f149c0e7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f21ed257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2741cca7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4 943 368 000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6 331 285 000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ROSASEAE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22/24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985 430 764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