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dae4b4c6d047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6d56d97514cbd"/>
  </p:sldMasterIdLst>
  <p:sldIdLst>
    <p:sldId xmlns:r="http://schemas.openxmlformats.org/officeDocument/2006/relationships" id="256" r:id="R9df5067d1d4547cf"/>
    <p:sldId xmlns:r="http://schemas.openxmlformats.org/officeDocument/2006/relationships" id="257" r:id="R7b7e2f89621d46b5"/>
    <p:sldId xmlns:r="http://schemas.openxmlformats.org/officeDocument/2006/relationships" id="258" r:id="R18f264fbf9804f76"/>
    <p:sldId xmlns:r="http://schemas.openxmlformats.org/officeDocument/2006/relationships" id="259" r:id="Rb32ff9574bfa45d4"/>
    <p:sldId xmlns:r="http://schemas.openxmlformats.org/officeDocument/2006/relationships" id="260" r:id="R10678793949945f5"/>
    <p:sldId xmlns:r="http://schemas.openxmlformats.org/officeDocument/2006/relationships" id="261" r:id="R640785fbeb3a4ece"/>
    <p:sldId xmlns:r="http://schemas.openxmlformats.org/officeDocument/2006/relationships" id="262" r:id="Rff754adbb30e46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6d56d97514cbd" /><Relationship Type="http://schemas.openxmlformats.org/officeDocument/2006/relationships/slide" Target="/ppt/slides/slide1.xml" Id="R9df5067d1d4547cf" /><Relationship Type="http://schemas.openxmlformats.org/officeDocument/2006/relationships/slide" Target="/ppt/slides/slide2.xml" Id="R7b7e2f89621d46b5" /><Relationship Type="http://schemas.openxmlformats.org/officeDocument/2006/relationships/slide" Target="/ppt/slides/slide3.xml" Id="R18f264fbf9804f76" /><Relationship Type="http://schemas.openxmlformats.org/officeDocument/2006/relationships/slide" Target="/ppt/slides/slide4.xml" Id="Rb32ff9574bfa45d4" /><Relationship Type="http://schemas.openxmlformats.org/officeDocument/2006/relationships/slide" Target="/ppt/slides/slide5.xml" Id="R10678793949945f5" /><Relationship Type="http://schemas.openxmlformats.org/officeDocument/2006/relationships/slide" Target="/ppt/slides/slide6.xml" Id="R640785fbeb3a4ece" /><Relationship Type="http://schemas.openxmlformats.org/officeDocument/2006/relationships/slide" Target="/ppt/slides/slide7.xml" Id="Rff754adbb30e46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0cfbfa35fa44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956ab2f7d4879" /><Relationship Type="http://schemas.openxmlformats.org/officeDocument/2006/relationships/theme" Target="/ppt/slideMasters/theme/theme1.xml" Id="R028cbfcd189749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1956ab2f7d48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0cedc5f754f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69d67eb7349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7fb6ec13146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39eb079354c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2247914f449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47b75337d40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7955416454c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TRANCORP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TRANCORP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445 099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TRUNG THIEN TRAN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Trung Tran, Brekkerødlia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1782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post@trancorp.no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www.trancorp.no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985 461 287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TRANCORP AS</a:t>
            </a:r>
          </a:p>
        </p:txBody>
      </p:sp>
    </p:spTree>
  </p:cSld>
  <p:clrMapOvr>
    <a:masterClrMapping xmlns:a="http://schemas.openxmlformats.org/drawingml/2006/main"/>
  </p:clrMapOvr>
</p:sld>
</file>