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8bab5c58b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2354161434c0e"/>
  </p:sldMasterIdLst>
  <p:sldIdLst>
    <p:sldId xmlns:r="http://schemas.openxmlformats.org/officeDocument/2006/relationships" id="256" r:id="Rebcf954ad5944f20"/>
    <p:sldId xmlns:r="http://schemas.openxmlformats.org/officeDocument/2006/relationships" id="257" r:id="R3ece549a42614342"/>
    <p:sldId xmlns:r="http://schemas.openxmlformats.org/officeDocument/2006/relationships" id="258" r:id="R5db75464bc144665"/>
    <p:sldId xmlns:r="http://schemas.openxmlformats.org/officeDocument/2006/relationships" id="259" r:id="R55a028e9f7ec4c83"/>
    <p:sldId xmlns:r="http://schemas.openxmlformats.org/officeDocument/2006/relationships" id="260" r:id="Re37a3da2f416499b"/>
    <p:sldId xmlns:r="http://schemas.openxmlformats.org/officeDocument/2006/relationships" id="261" r:id="R876e7f7508a445b7"/>
    <p:sldId xmlns:r="http://schemas.openxmlformats.org/officeDocument/2006/relationships" id="262" r:id="Rf7489275426d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354161434c0e" /><Relationship Type="http://schemas.openxmlformats.org/officeDocument/2006/relationships/slide" Target="/ppt/slides/slide1.xml" Id="Rebcf954ad5944f20" /><Relationship Type="http://schemas.openxmlformats.org/officeDocument/2006/relationships/slide" Target="/ppt/slides/slide2.xml" Id="R3ece549a42614342" /><Relationship Type="http://schemas.openxmlformats.org/officeDocument/2006/relationships/slide" Target="/ppt/slides/slide3.xml" Id="R5db75464bc144665" /><Relationship Type="http://schemas.openxmlformats.org/officeDocument/2006/relationships/slide" Target="/ppt/slides/slide4.xml" Id="R55a028e9f7ec4c83" /><Relationship Type="http://schemas.openxmlformats.org/officeDocument/2006/relationships/slide" Target="/ppt/slides/slide5.xml" Id="Re37a3da2f416499b" /><Relationship Type="http://schemas.openxmlformats.org/officeDocument/2006/relationships/slide" Target="/ppt/slides/slide6.xml" Id="R876e7f7508a445b7" /><Relationship Type="http://schemas.openxmlformats.org/officeDocument/2006/relationships/slide" Target="/ppt/slides/slide7.xml" Id="Rf7489275426d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c52772753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92f1af09425f" /><Relationship Type="http://schemas.openxmlformats.org/officeDocument/2006/relationships/theme" Target="/ppt/slideMasters/theme/theme1.xml" Id="R1d51fa948b04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992f1af09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f5ab8c2c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9f9fa323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efeb1daa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99e35b8f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4f0ab9fc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2fcb8cdd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2b21cf91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INDUSTRIGULV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INDUSTRIGULV ØST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12 923 067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Fuglevikåsen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67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985 552 789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