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c79f31618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e94ca739b4c00"/>
  </p:sldMasterIdLst>
  <p:sldIdLst>
    <p:sldId xmlns:r="http://schemas.openxmlformats.org/officeDocument/2006/relationships" id="256" r:id="Ref50b01deff14242"/>
    <p:sldId xmlns:r="http://schemas.openxmlformats.org/officeDocument/2006/relationships" id="257" r:id="R1d981e4c66f04763"/>
    <p:sldId xmlns:r="http://schemas.openxmlformats.org/officeDocument/2006/relationships" id="258" r:id="R3f90dbf2cccb4a92"/>
    <p:sldId xmlns:r="http://schemas.openxmlformats.org/officeDocument/2006/relationships" id="259" r:id="R420fd3179b4d40ce"/>
    <p:sldId xmlns:r="http://schemas.openxmlformats.org/officeDocument/2006/relationships" id="260" r:id="R3cd0817696b44977"/>
    <p:sldId xmlns:r="http://schemas.openxmlformats.org/officeDocument/2006/relationships" id="261" r:id="R930027d1e29e4c11"/>
    <p:sldId xmlns:r="http://schemas.openxmlformats.org/officeDocument/2006/relationships" id="262" r:id="Re030872e333345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e94ca739b4c00" /><Relationship Type="http://schemas.openxmlformats.org/officeDocument/2006/relationships/slide" Target="/ppt/slides/slide1.xml" Id="Ref50b01deff14242" /><Relationship Type="http://schemas.openxmlformats.org/officeDocument/2006/relationships/slide" Target="/ppt/slides/slide2.xml" Id="R1d981e4c66f04763" /><Relationship Type="http://schemas.openxmlformats.org/officeDocument/2006/relationships/slide" Target="/ppt/slides/slide3.xml" Id="R3f90dbf2cccb4a92" /><Relationship Type="http://schemas.openxmlformats.org/officeDocument/2006/relationships/slide" Target="/ppt/slides/slide4.xml" Id="R420fd3179b4d40ce" /><Relationship Type="http://schemas.openxmlformats.org/officeDocument/2006/relationships/slide" Target="/ppt/slides/slide5.xml" Id="R3cd0817696b44977" /><Relationship Type="http://schemas.openxmlformats.org/officeDocument/2006/relationships/slide" Target="/ppt/slides/slide6.xml" Id="R930027d1e29e4c11" /><Relationship Type="http://schemas.openxmlformats.org/officeDocument/2006/relationships/slide" Target="/ppt/slides/slide7.xml" Id="Re030872e333345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899ed8927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f42b50d284eb4" /><Relationship Type="http://schemas.openxmlformats.org/officeDocument/2006/relationships/theme" Target="/ppt/slideMasters/theme/theme1.xml" Id="Rce5f544a1f5544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f42b50d284e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9dd1c8a6044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9564b7afe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e14dd9d234f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81d19e7be4b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f18d2fd2e41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eea6d38134a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c23a52b00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ØKONOMISERVICE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10 983 079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1 508 879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1 188 891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3 095 074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INVEST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985 641 803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