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4d90cb436d48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11d77c2637455f"/>
  </p:sldMasterIdLst>
  <p:sldIdLst>
    <p:sldId xmlns:r="http://schemas.openxmlformats.org/officeDocument/2006/relationships" id="256" r:id="R715f2c5ab92e4916"/>
    <p:sldId xmlns:r="http://schemas.openxmlformats.org/officeDocument/2006/relationships" id="257" r:id="R4d295b9d07cf483c"/>
    <p:sldId xmlns:r="http://schemas.openxmlformats.org/officeDocument/2006/relationships" id="258" r:id="R02969535876c4b63"/>
    <p:sldId xmlns:r="http://schemas.openxmlformats.org/officeDocument/2006/relationships" id="259" r:id="Rf31227fdb2cb4337"/>
    <p:sldId xmlns:r="http://schemas.openxmlformats.org/officeDocument/2006/relationships" id="260" r:id="R692dcc592d434d86"/>
    <p:sldId xmlns:r="http://schemas.openxmlformats.org/officeDocument/2006/relationships" id="261" r:id="R22ea45fd0ffd4b5c"/>
    <p:sldId xmlns:r="http://schemas.openxmlformats.org/officeDocument/2006/relationships" id="262" r:id="Rcee4629cccb94e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11d77c2637455f" /><Relationship Type="http://schemas.openxmlformats.org/officeDocument/2006/relationships/slide" Target="/ppt/slides/slide1.xml" Id="R715f2c5ab92e4916" /><Relationship Type="http://schemas.openxmlformats.org/officeDocument/2006/relationships/slide" Target="/ppt/slides/slide2.xml" Id="R4d295b9d07cf483c" /><Relationship Type="http://schemas.openxmlformats.org/officeDocument/2006/relationships/slide" Target="/ppt/slides/slide3.xml" Id="R02969535876c4b63" /><Relationship Type="http://schemas.openxmlformats.org/officeDocument/2006/relationships/slide" Target="/ppt/slides/slide4.xml" Id="Rf31227fdb2cb4337" /><Relationship Type="http://schemas.openxmlformats.org/officeDocument/2006/relationships/slide" Target="/ppt/slides/slide5.xml" Id="R692dcc592d434d86" /><Relationship Type="http://schemas.openxmlformats.org/officeDocument/2006/relationships/slide" Target="/ppt/slides/slide6.xml" Id="R22ea45fd0ffd4b5c" /><Relationship Type="http://schemas.openxmlformats.org/officeDocument/2006/relationships/slide" Target="/ppt/slides/slide7.xml" Id="Rcee4629cccb94e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eb7c015b474c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bf10185c948f5" /><Relationship Type="http://schemas.openxmlformats.org/officeDocument/2006/relationships/theme" Target="/ppt/slideMasters/theme/theme1.xml" Id="R6147cee3443e48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5bf10185c948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85f65285b4c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cf5b7603c4a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4cddf43a5e41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269259e71c41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240e53e2740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41137d0bc4f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ebf72c9a145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BÅRSETH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BÅRSETH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BÅRSETH REGNSKAP AS ble etablert [år] og holder til i Støren.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BÅRSETH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BÅRSETH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BÅRSETH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6 827 521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141 248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116 913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1 681 316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2 677 647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BÅRSETH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 BÅRSETH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BÅRSETH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7290 Støren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43 15 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985 698 686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BÅRSETH REGNSKAP AS</a:t>
            </a:r>
          </a:p>
        </p:txBody>
      </p:sp>
    </p:spTree>
  </p:cSld>
  <p:clrMapOvr>
    <a:masterClrMapping xmlns:a="http://schemas.openxmlformats.org/drawingml/2006/main"/>
  </p:clrMapOvr>
</p:sld>
</file>