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92451633d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4e6e9ef604cba"/>
  </p:sldMasterIdLst>
  <p:sldIdLst>
    <p:sldId xmlns:r="http://schemas.openxmlformats.org/officeDocument/2006/relationships" id="256" r:id="Ra4921919284348f1"/>
    <p:sldId xmlns:r="http://schemas.openxmlformats.org/officeDocument/2006/relationships" id="257" r:id="R024df1debcd54e47"/>
    <p:sldId xmlns:r="http://schemas.openxmlformats.org/officeDocument/2006/relationships" id="258" r:id="R92de91cc32874582"/>
    <p:sldId xmlns:r="http://schemas.openxmlformats.org/officeDocument/2006/relationships" id="259" r:id="R09ecee7cff2042f1"/>
    <p:sldId xmlns:r="http://schemas.openxmlformats.org/officeDocument/2006/relationships" id="260" r:id="R9062a327ca3b47c8"/>
    <p:sldId xmlns:r="http://schemas.openxmlformats.org/officeDocument/2006/relationships" id="261" r:id="R5dc8f111dd914561"/>
    <p:sldId xmlns:r="http://schemas.openxmlformats.org/officeDocument/2006/relationships" id="262" r:id="R4a1a108595d5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4e6e9ef604cba" /><Relationship Type="http://schemas.openxmlformats.org/officeDocument/2006/relationships/slide" Target="/ppt/slides/slide1.xml" Id="Ra4921919284348f1" /><Relationship Type="http://schemas.openxmlformats.org/officeDocument/2006/relationships/slide" Target="/ppt/slides/slide2.xml" Id="R024df1debcd54e47" /><Relationship Type="http://schemas.openxmlformats.org/officeDocument/2006/relationships/slide" Target="/ppt/slides/slide3.xml" Id="R92de91cc32874582" /><Relationship Type="http://schemas.openxmlformats.org/officeDocument/2006/relationships/slide" Target="/ppt/slides/slide4.xml" Id="R09ecee7cff2042f1" /><Relationship Type="http://schemas.openxmlformats.org/officeDocument/2006/relationships/slide" Target="/ppt/slides/slide5.xml" Id="R9062a327ca3b47c8" /><Relationship Type="http://schemas.openxmlformats.org/officeDocument/2006/relationships/slide" Target="/ppt/slides/slide6.xml" Id="R5dc8f111dd914561" /><Relationship Type="http://schemas.openxmlformats.org/officeDocument/2006/relationships/slide" Target="/ppt/slides/slide7.xml" Id="R4a1a108595d5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03bf6686b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30946fad4cfc" /><Relationship Type="http://schemas.openxmlformats.org/officeDocument/2006/relationships/theme" Target="/ppt/slideMasters/theme/theme1.xml" Id="Ra53fe7c74c46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e30946fad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c850a86dc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4edf8a42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982b06dd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7b7809789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e533b1dd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670d5f69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cbc6ccee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8 720 298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KROSBY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KROSBY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KROSBY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knut.krosby@bube.no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