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830f49c699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a46785c134de5"/>
  </p:sldMasterIdLst>
  <p:sldIdLst>
    <p:sldId xmlns:r="http://schemas.openxmlformats.org/officeDocument/2006/relationships" id="256" r:id="R53d0e2985ef14cf3"/>
    <p:sldId xmlns:r="http://schemas.openxmlformats.org/officeDocument/2006/relationships" id="257" r:id="R4162fcb2a0e04ac7"/>
    <p:sldId xmlns:r="http://schemas.openxmlformats.org/officeDocument/2006/relationships" id="258" r:id="Rf76bc622b8104fb5"/>
    <p:sldId xmlns:r="http://schemas.openxmlformats.org/officeDocument/2006/relationships" id="259" r:id="R13b4022d25da4d92"/>
    <p:sldId xmlns:r="http://schemas.openxmlformats.org/officeDocument/2006/relationships" id="260" r:id="R4d7b71cbae18412e"/>
    <p:sldId xmlns:r="http://schemas.openxmlformats.org/officeDocument/2006/relationships" id="261" r:id="Rb4cf1edbbc224ff6"/>
    <p:sldId xmlns:r="http://schemas.openxmlformats.org/officeDocument/2006/relationships" id="262" r:id="R2d098c4569cb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a46785c134de5" /><Relationship Type="http://schemas.openxmlformats.org/officeDocument/2006/relationships/slide" Target="/ppt/slides/slide1.xml" Id="R53d0e2985ef14cf3" /><Relationship Type="http://schemas.openxmlformats.org/officeDocument/2006/relationships/slide" Target="/ppt/slides/slide2.xml" Id="R4162fcb2a0e04ac7" /><Relationship Type="http://schemas.openxmlformats.org/officeDocument/2006/relationships/slide" Target="/ppt/slides/slide3.xml" Id="Rf76bc622b8104fb5" /><Relationship Type="http://schemas.openxmlformats.org/officeDocument/2006/relationships/slide" Target="/ppt/slides/slide4.xml" Id="R13b4022d25da4d92" /><Relationship Type="http://schemas.openxmlformats.org/officeDocument/2006/relationships/slide" Target="/ppt/slides/slide5.xml" Id="R4d7b71cbae18412e" /><Relationship Type="http://schemas.openxmlformats.org/officeDocument/2006/relationships/slide" Target="/ppt/slides/slide6.xml" Id="Rb4cf1edbbc224ff6" /><Relationship Type="http://schemas.openxmlformats.org/officeDocument/2006/relationships/slide" Target="/ppt/slides/slide7.xml" Id="R2d098c4569cb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27df8788d44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ec093b5e3478f" /><Relationship Type="http://schemas.openxmlformats.org/officeDocument/2006/relationships/theme" Target="/ppt/slideMasters/theme/theme1.xml" Id="R928b107bef31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ec093b5e3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8b46827b1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4eb7da537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602202ce0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93752f70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9c5b51adb41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913251ac740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92463480547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1 524 404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704 135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278 038 927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278 767 274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SJØELISE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SJØEINAR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SJØELINE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985 821 097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SJØINVEST HOLDING AS</a:t>
            </a:r>
          </a:p>
        </p:txBody>
      </p:sp>
    </p:spTree>
  </p:cSld>
  <p:clrMapOvr>
    <a:masterClrMapping xmlns:a="http://schemas.openxmlformats.org/drawingml/2006/main"/>
  </p:clrMapOvr>
</p:sld>
</file>