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f499263ef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518afce2c4479"/>
  </p:sldMasterIdLst>
  <p:sldIdLst>
    <p:sldId xmlns:r="http://schemas.openxmlformats.org/officeDocument/2006/relationships" id="256" r:id="Rcf27720c27464eb4"/>
    <p:sldId xmlns:r="http://schemas.openxmlformats.org/officeDocument/2006/relationships" id="257" r:id="Rfd3301bd8a9e4b72"/>
    <p:sldId xmlns:r="http://schemas.openxmlformats.org/officeDocument/2006/relationships" id="258" r:id="R119ff93deadc4854"/>
    <p:sldId xmlns:r="http://schemas.openxmlformats.org/officeDocument/2006/relationships" id="259" r:id="Rf87e3d3f703a48c4"/>
    <p:sldId xmlns:r="http://schemas.openxmlformats.org/officeDocument/2006/relationships" id="260" r:id="Rd469f3a91a284d56"/>
    <p:sldId xmlns:r="http://schemas.openxmlformats.org/officeDocument/2006/relationships" id="261" r:id="Rd5fa2b0d0ca34986"/>
    <p:sldId xmlns:r="http://schemas.openxmlformats.org/officeDocument/2006/relationships" id="262" r:id="R18196fe6a15f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518afce2c4479" /><Relationship Type="http://schemas.openxmlformats.org/officeDocument/2006/relationships/slide" Target="/ppt/slides/slide1.xml" Id="Rcf27720c27464eb4" /><Relationship Type="http://schemas.openxmlformats.org/officeDocument/2006/relationships/slide" Target="/ppt/slides/slide2.xml" Id="Rfd3301bd8a9e4b72" /><Relationship Type="http://schemas.openxmlformats.org/officeDocument/2006/relationships/slide" Target="/ppt/slides/slide3.xml" Id="R119ff93deadc4854" /><Relationship Type="http://schemas.openxmlformats.org/officeDocument/2006/relationships/slide" Target="/ppt/slides/slide4.xml" Id="Rf87e3d3f703a48c4" /><Relationship Type="http://schemas.openxmlformats.org/officeDocument/2006/relationships/slide" Target="/ppt/slides/slide5.xml" Id="Rd469f3a91a284d56" /><Relationship Type="http://schemas.openxmlformats.org/officeDocument/2006/relationships/slide" Target="/ppt/slides/slide6.xml" Id="Rd5fa2b0d0ca34986" /><Relationship Type="http://schemas.openxmlformats.org/officeDocument/2006/relationships/slide" Target="/ppt/slides/slide7.xml" Id="R18196fe6a15f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d4de65271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357f3d5c4598" /><Relationship Type="http://schemas.openxmlformats.org/officeDocument/2006/relationships/theme" Target="/ppt/slideMasters/theme/theme1.xml" Id="Re595fc98d362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d357f3d5c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d349cf74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e656ccd7a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ffe5eb25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84c71d5da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13c666d7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3b8239b5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3285d6f19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