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264a8a5d4f7460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e96a56517fd45dc"/>
  </p:sldMasterIdLst>
  <p:sldIdLst>
    <p:sldId xmlns:r="http://schemas.openxmlformats.org/officeDocument/2006/relationships" id="256" r:id="Rd26805216b3348c9"/>
    <p:sldId xmlns:r="http://schemas.openxmlformats.org/officeDocument/2006/relationships" id="257" r:id="R8bc4890f818c4663"/>
    <p:sldId xmlns:r="http://schemas.openxmlformats.org/officeDocument/2006/relationships" id="258" r:id="Rfdf21ac8c37a4476"/>
    <p:sldId xmlns:r="http://schemas.openxmlformats.org/officeDocument/2006/relationships" id="259" r:id="Re6c98a8fe3f7421b"/>
    <p:sldId xmlns:r="http://schemas.openxmlformats.org/officeDocument/2006/relationships" id="260" r:id="Re8849ed1f27c4006"/>
    <p:sldId xmlns:r="http://schemas.openxmlformats.org/officeDocument/2006/relationships" id="261" r:id="R9acefecbec224b85"/>
    <p:sldId xmlns:r="http://schemas.openxmlformats.org/officeDocument/2006/relationships" id="262" r:id="R9b92c6110d8b46f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e96a56517fd45dc" /><Relationship Type="http://schemas.openxmlformats.org/officeDocument/2006/relationships/slide" Target="/ppt/slides/slide1.xml" Id="Rd26805216b3348c9" /><Relationship Type="http://schemas.openxmlformats.org/officeDocument/2006/relationships/slide" Target="/ppt/slides/slide2.xml" Id="R8bc4890f818c4663" /><Relationship Type="http://schemas.openxmlformats.org/officeDocument/2006/relationships/slide" Target="/ppt/slides/slide3.xml" Id="Rfdf21ac8c37a4476" /><Relationship Type="http://schemas.openxmlformats.org/officeDocument/2006/relationships/slide" Target="/ppt/slides/slide4.xml" Id="Re6c98a8fe3f7421b" /><Relationship Type="http://schemas.openxmlformats.org/officeDocument/2006/relationships/slide" Target="/ppt/slides/slide5.xml" Id="Re8849ed1f27c4006" /><Relationship Type="http://schemas.openxmlformats.org/officeDocument/2006/relationships/slide" Target="/ppt/slides/slide6.xml" Id="R9acefecbec224b85" /><Relationship Type="http://schemas.openxmlformats.org/officeDocument/2006/relationships/slide" Target="/ppt/slides/slide7.xml" Id="R9b92c6110d8b46f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1db7cdc568f473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1273b6829c41f5" /><Relationship Type="http://schemas.openxmlformats.org/officeDocument/2006/relationships/theme" Target="/ppt/slideMasters/theme/theme1.xml" Id="R562b00ecbde8472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21273b6829c41f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be80759fb4c4e4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16063a5c3347f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12edba434741c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a0ff884c474f7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3080f17b4a41d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b273e7caf3346d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49485c4600479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LERØY MIDT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LERØY MIDT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LERØY MIDT AS ble etablert [år] og holder til i Sandstad.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LERØY MIDT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LERØY MIDT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LERØY MIDT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5 427 632 000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432 846 000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210 748 000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2 262 634 000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5 804 004 000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LERØY MIDT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LERØY SEAFOOD GROUP ASA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LERØY MIDT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Industriparkveien 31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7246 Sandstad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72 46 50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post@leroymidt.no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985 848 718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LERØY MIDT AS</a:t>
            </a:r>
          </a:p>
        </p:txBody>
      </p:sp>
    </p:spTree>
  </p:cSld>
  <p:clrMapOvr>
    <a:masterClrMapping xmlns:a="http://schemas.openxmlformats.org/drawingml/2006/main"/>
  </p:clrMapOvr>
</p:sld>
</file>