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d7dcbb794a47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a6e66748424dfe"/>
  </p:sldMasterIdLst>
  <p:sldIdLst>
    <p:sldId xmlns:r="http://schemas.openxmlformats.org/officeDocument/2006/relationships" id="256" r:id="Rb71e61a86075454b"/>
    <p:sldId xmlns:r="http://schemas.openxmlformats.org/officeDocument/2006/relationships" id="257" r:id="R5ce650773e364448"/>
    <p:sldId xmlns:r="http://schemas.openxmlformats.org/officeDocument/2006/relationships" id="258" r:id="R0b57cc7796c742ed"/>
    <p:sldId xmlns:r="http://schemas.openxmlformats.org/officeDocument/2006/relationships" id="259" r:id="Rccaa42dbe908499c"/>
    <p:sldId xmlns:r="http://schemas.openxmlformats.org/officeDocument/2006/relationships" id="260" r:id="R8abbce6959c74dbd"/>
    <p:sldId xmlns:r="http://schemas.openxmlformats.org/officeDocument/2006/relationships" id="261" r:id="Rbfd12e491c184364"/>
    <p:sldId xmlns:r="http://schemas.openxmlformats.org/officeDocument/2006/relationships" id="262" r:id="R76532f40bad746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a6e66748424dfe" /><Relationship Type="http://schemas.openxmlformats.org/officeDocument/2006/relationships/slide" Target="/ppt/slides/slide1.xml" Id="Rb71e61a86075454b" /><Relationship Type="http://schemas.openxmlformats.org/officeDocument/2006/relationships/slide" Target="/ppt/slides/slide2.xml" Id="R5ce650773e364448" /><Relationship Type="http://schemas.openxmlformats.org/officeDocument/2006/relationships/slide" Target="/ppt/slides/slide3.xml" Id="R0b57cc7796c742ed" /><Relationship Type="http://schemas.openxmlformats.org/officeDocument/2006/relationships/slide" Target="/ppt/slides/slide4.xml" Id="Rccaa42dbe908499c" /><Relationship Type="http://schemas.openxmlformats.org/officeDocument/2006/relationships/slide" Target="/ppt/slides/slide5.xml" Id="R8abbce6959c74dbd" /><Relationship Type="http://schemas.openxmlformats.org/officeDocument/2006/relationships/slide" Target="/ppt/slides/slide6.xml" Id="Rbfd12e491c184364" /><Relationship Type="http://schemas.openxmlformats.org/officeDocument/2006/relationships/slide" Target="/ppt/slides/slide7.xml" Id="R76532f40bad746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c1be5293c945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822030ca4b4beb" /><Relationship Type="http://schemas.openxmlformats.org/officeDocument/2006/relationships/theme" Target="/ppt/slideMasters/theme/theme1.xml" Id="R9bbe33231bb942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822030ca4b4b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c13a8c5c0641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176ddab5ff48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3d15981f5449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4e552b9a2646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68ff8b93ea45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a419d6518a4d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3531959abf40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VEKSTRA EIER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VEKSTRA EIER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300 174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−135 764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−84 391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5 628 043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5 651 649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ØSTERDALEN SA  –  20,3 %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ELVERUM &amp; RENA AS  –  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HEDEMARKEN REGNSKAP AS  –  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ENGERDAL - TRYSIL SA  –  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VESTFOLD SA  –  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FJORD AS  –  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2317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katrine.solberg@okoraad.no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www.okoraad.no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985 863 539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EIER AS</a:t>
            </a:r>
          </a:p>
        </p:txBody>
      </p:sp>
    </p:spTree>
  </p:cSld>
  <p:clrMapOvr>
    <a:masterClrMapping xmlns:a="http://schemas.openxmlformats.org/drawingml/2006/main"/>
  </p:clrMapOvr>
</p:sld>
</file>