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f428b0f3711465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42d1dba0fe148af"/>
  </p:sldMasterIdLst>
  <p:sldIdLst>
    <p:sldId xmlns:r="http://schemas.openxmlformats.org/officeDocument/2006/relationships" id="256" r:id="Re85202c92af7498d"/>
    <p:sldId xmlns:r="http://schemas.openxmlformats.org/officeDocument/2006/relationships" id="257" r:id="R2e0f8c1487c64db8"/>
    <p:sldId xmlns:r="http://schemas.openxmlformats.org/officeDocument/2006/relationships" id="258" r:id="R10b15af6260340fd"/>
    <p:sldId xmlns:r="http://schemas.openxmlformats.org/officeDocument/2006/relationships" id="259" r:id="Re7e801c65c804439"/>
    <p:sldId xmlns:r="http://schemas.openxmlformats.org/officeDocument/2006/relationships" id="260" r:id="R3ac1047b86f84dea"/>
    <p:sldId xmlns:r="http://schemas.openxmlformats.org/officeDocument/2006/relationships" id="261" r:id="Rdc58897ba8874011"/>
    <p:sldId xmlns:r="http://schemas.openxmlformats.org/officeDocument/2006/relationships" id="262" r:id="R2fa465c7bd00441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42d1dba0fe148af" /><Relationship Type="http://schemas.openxmlformats.org/officeDocument/2006/relationships/slide" Target="/ppt/slides/slide1.xml" Id="Re85202c92af7498d" /><Relationship Type="http://schemas.openxmlformats.org/officeDocument/2006/relationships/slide" Target="/ppt/slides/slide2.xml" Id="R2e0f8c1487c64db8" /><Relationship Type="http://schemas.openxmlformats.org/officeDocument/2006/relationships/slide" Target="/ppt/slides/slide3.xml" Id="R10b15af6260340fd" /><Relationship Type="http://schemas.openxmlformats.org/officeDocument/2006/relationships/slide" Target="/ppt/slides/slide4.xml" Id="Re7e801c65c804439" /><Relationship Type="http://schemas.openxmlformats.org/officeDocument/2006/relationships/slide" Target="/ppt/slides/slide5.xml" Id="R3ac1047b86f84dea" /><Relationship Type="http://schemas.openxmlformats.org/officeDocument/2006/relationships/slide" Target="/ppt/slides/slide6.xml" Id="Rdc58897ba8874011" /><Relationship Type="http://schemas.openxmlformats.org/officeDocument/2006/relationships/slide" Target="/ppt/slides/slide7.xml" Id="R2fa465c7bd00441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32cd4e1f644e3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511dcc4dde40b4" /><Relationship Type="http://schemas.openxmlformats.org/officeDocument/2006/relationships/theme" Target="/ppt/slideMasters/theme/theme1.xml" Id="R8ffc54d091f648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2511dcc4dde40b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e79bddea2c4a2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8fb92ad330460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c86315a1344a1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ef892fead846c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37d208b4b74a1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2d26d161114d8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92a47cd4b5406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VIKNA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VIKNA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VIKNA INVEST AS ble etablert [år] og holder til i Rørvik.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VIKNA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VIKNA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VIKNA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−608 195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−3 918 029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36 766 638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46 216 198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VIKNA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CECILIE QVIGSTAD WILLIKSEN  –  45,0 %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FREDRIK SIGMUND QVIGSTAD WILLIKSEN  –  45,0 %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IVAR SIGMUND WILLIKSEN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IVAR SIGMUND WILLIKSEN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VIKNA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Flerengstrand, Nordveien 244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7900 Rørvik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ivar.williksen@vardia.no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985 919 038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VIKNA INVEST AS</a:t>
            </a:r>
          </a:p>
        </p:txBody>
      </p:sp>
    </p:spTree>
  </p:cSld>
  <p:clrMapOvr>
    <a:masterClrMapping xmlns:a="http://schemas.openxmlformats.org/drawingml/2006/main"/>
  </p:clrMapOvr>
</p:sld>
</file>