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a05767b06f46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4167e06dae4958"/>
  </p:sldMasterIdLst>
  <p:sldIdLst>
    <p:sldId xmlns:r="http://schemas.openxmlformats.org/officeDocument/2006/relationships" id="256" r:id="R50c7589eec7c4f18"/>
    <p:sldId xmlns:r="http://schemas.openxmlformats.org/officeDocument/2006/relationships" id="257" r:id="Rdf5b7df4d7a44e83"/>
    <p:sldId xmlns:r="http://schemas.openxmlformats.org/officeDocument/2006/relationships" id="258" r:id="R5dade13e8d0f4531"/>
    <p:sldId xmlns:r="http://schemas.openxmlformats.org/officeDocument/2006/relationships" id="259" r:id="Rd0b5256132ef4976"/>
    <p:sldId xmlns:r="http://schemas.openxmlformats.org/officeDocument/2006/relationships" id="260" r:id="Rd36f86bba66c48e0"/>
    <p:sldId xmlns:r="http://schemas.openxmlformats.org/officeDocument/2006/relationships" id="261" r:id="R8cd110058c9141c5"/>
    <p:sldId xmlns:r="http://schemas.openxmlformats.org/officeDocument/2006/relationships" id="262" r:id="R4aab3201eb794c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167e06dae4958" /><Relationship Type="http://schemas.openxmlformats.org/officeDocument/2006/relationships/slide" Target="/ppt/slides/slide1.xml" Id="R50c7589eec7c4f18" /><Relationship Type="http://schemas.openxmlformats.org/officeDocument/2006/relationships/slide" Target="/ppt/slides/slide2.xml" Id="Rdf5b7df4d7a44e83" /><Relationship Type="http://schemas.openxmlformats.org/officeDocument/2006/relationships/slide" Target="/ppt/slides/slide3.xml" Id="R5dade13e8d0f4531" /><Relationship Type="http://schemas.openxmlformats.org/officeDocument/2006/relationships/slide" Target="/ppt/slides/slide4.xml" Id="Rd0b5256132ef4976" /><Relationship Type="http://schemas.openxmlformats.org/officeDocument/2006/relationships/slide" Target="/ppt/slides/slide5.xml" Id="Rd36f86bba66c48e0" /><Relationship Type="http://schemas.openxmlformats.org/officeDocument/2006/relationships/slide" Target="/ppt/slides/slide6.xml" Id="R8cd110058c9141c5" /><Relationship Type="http://schemas.openxmlformats.org/officeDocument/2006/relationships/slide" Target="/ppt/slides/slide7.xml" Id="R4aab3201eb794c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9ed2236194d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de98ca8984003" /><Relationship Type="http://schemas.openxmlformats.org/officeDocument/2006/relationships/theme" Target="/ppt/slideMasters/theme/theme1.xml" Id="R954b47cc126c4f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4de98ca89840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c44919bf04e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1cb72a17348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a092f2af6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c0532ab204d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41db727134d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bae5170a341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eb9563a974c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5 785 920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93 554 986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93 857 724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ARNET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Datum AS, Munkedamsveien 45 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986 012 796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HATO INVEST AS</a:t>
            </a:r>
          </a:p>
        </p:txBody>
      </p:sp>
    </p:spTree>
  </p:cSld>
  <p:clrMapOvr>
    <a:masterClrMapping xmlns:a="http://schemas.openxmlformats.org/drawingml/2006/main"/>
  </p:clrMapOvr>
</p:sld>
</file>