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90d5fd8c7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89d56f72e4521"/>
  </p:sldMasterIdLst>
  <p:sldIdLst>
    <p:sldId xmlns:r="http://schemas.openxmlformats.org/officeDocument/2006/relationships" id="256" r:id="R60c45affa8a84aea"/>
    <p:sldId xmlns:r="http://schemas.openxmlformats.org/officeDocument/2006/relationships" id="257" r:id="Ra8adda08887a44b5"/>
    <p:sldId xmlns:r="http://schemas.openxmlformats.org/officeDocument/2006/relationships" id="258" r:id="Rc21ab83ae99c4e48"/>
    <p:sldId xmlns:r="http://schemas.openxmlformats.org/officeDocument/2006/relationships" id="259" r:id="R49916ae021d647a5"/>
    <p:sldId xmlns:r="http://schemas.openxmlformats.org/officeDocument/2006/relationships" id="260" r:id="R76440539bf9f461c"/>
    <p:sldId xmlns:r="http://schemas.openxmlformats.org/officeDocument/2006/relationships" id="261" r:id="R935edd79d0334dcd"/>
    <p:sldId xmlns:r="http://schemas.openxmlformats.org/officeDocument/2006/relationships" id="262" r:id="R4e238d46852a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89d56f72e4521" /><Relationship Type="http://schemas.openxmlformats.org/officeDocument/2006/relationships/slide" Target="/ppt/slides/slide1.xml" Id="R60c45affa8a84aea" /><Relationship Type="http://schemas.openxmlformats.org/officeDocument/2006/relationships/slide" Target="/ppt/slides/slide2.xml" Id="Ra8adda08887a44b5" /><Relationship Type="http://schemas.openxmlformats.org/officeDocument/2006/relationships/slide" Target="/ppt/slides/slide3.xml" Id="Rc21ab83ae99c4e48" /><Relationship Type="http://schemas.openxmlformats.org/officeDocument/2006/relationships/slide" Target="/ppt/slides/slide4.xml" Id="R49916ae021d647a5" /><Relationship Type="http://schemas.openxmlformats.org/officeDocument/2006/relationships/slide" Target="/ppt/slides/slide5.xml" Id="R76440539bf9f461c" /><Relationship Type="http://schemas.openxmlformats.org/officeDocument/2006/relationships/slide" Target="/ppt/slides/slide6.xml" Id="R935edd79d0334dcd" /><Relationship Type="http://schemas.openxmlformats.org/officeDocument/2006/relationships/slide" Target="/ppt/slides/slide7.xml" Id="R4e238d46852a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26e81dfd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9ca053d24bda" /><Relationship Type="http://schemas.openxmlformats.org/officeDocument/2006/relationships/theme" Target="/ppt/slideMasters/theme/theme1.xml" Id="R4a87287b89a5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39ca053d2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481a9179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01dff272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7b2f15b8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bdce3c19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e2406ad6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14edcc7b4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f742a273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368 749 003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417 323 123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