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b5d37b64024f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adac958b984144"/>
  </p:sldMasterIdLst>
  <p:sldIdLst>
    <p:sldId xmlns:r="http://schemas.openxmlformats.org/officeDocument/2006/relationships" id="256" r:id="Re796da0d3c904d4c"/>
    <p:sldId xmlns:r="http://schemas.openxmlformats.org/officeDocument/2006/relationships" id="257" r:id="R71e3ade74b2f47eb"/>
    <p:sldId xmlns:r="http://schemas.openxmlformats.org/officeDocument/2006/relationships" id="258" r:id="R46a5c2dee4634a73"/>
    <p:sldId xmlns:r="http://schemas.openxmlformats.org/officeDocument/2006/relationships" id="259" r:id="Rde1f5591d2924059"/>
    <p:sldId xmlns:r="http://schemas.openxmlformats.org/officeDocument/2006/relationships" id="260" r:id="R3fe952b0c15e4e87"/>
    <p:sldId xmlns:r="http://schemas.openxmlformats.org/officeDocument/2006/relationships" id="261" r:id="R7329a730c0574c90"/>
    <p:sldId xmlns:r="http://schemas.openxmlformats.org/officeDocument/2006/relationships" id="262" r:id="R30fdf771cad845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adac958b984144" /><Relationship Type="http://schemas.openxmlformats.org/officeDocument/2006/relationships/slide" Target="/ppt/slides/slide1.xml" Id="Re796da0d3c904d4c" /><Relationship Type="http://schemas.openxmlformats.org/officeDocument/2006/relationships/slide" Target="/ppt/slides/slide2.xml" Id="R71e3ade74b2f47eb" /><Relationship Type="http://schemas.openxmlformats.org/officeDocument/2006/relationships/slide" Target="/ppt/slides/slide3.xml" Id="R46a5c2dee4634a73" /><Relationship Type="http://schemas.openxmlformats.org/officeDocument/2006/relationships/slide" Target="/ppt/slides/slide4.xml" Id="Rde1f5591d2924059" /><Relationship Type="http://schemas.openxmlformats.org/officeDocument/2006/relationships/slide" Target="/ppt/slides/slide5.xml" Id="R3fe952b0c15e4e87" /><Relationship Type="http://schemas.openxmlformats.org/officeDocument/2006/relationships/slide" Target="/ppt/slides/slide6.xml" Id="R7329a730c0574c90" /><Relationship Type="http://schemas.openxmlformats.org/officeDocument/2006/relationships/slide" Target="/ppt/slides/slide7.xml" Id="R30fdf771cad845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0af556cdb44d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73dc3437542a8" /><Relationship Type="http://schemas.openxmlformats.org/officeDocument/2006/relationships/theme" Target="/ppt/slideMasters/theme/theme1.xml" Id="R413aa96802b14c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373dc3437542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b582d9aba4b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19820fe9e45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5f29ad0724c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0216d2d1546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e8047b6ee40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622a983144e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5e79aaff442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OCEANA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OCEANA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10 815 997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10 632 789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11 197 979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75 941 623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82 103 310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BØE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BØE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 BØE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FREDRIK BØE  –  23,3 %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Jernbanealleen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45 41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986 030 441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AS</a:t>
            </a:r>
          </a:p>
        </p:txBody>
      </p:sp>
    </p:spTree>
  </p:cSld>
  <p:clrMapOvr>
    <a:masterClrMapping xmlns:a="http://schemas.openxmlformats.org/drawingml/2006/main"/>
  </p:clrMapOvr>
</p:sld>
</file>