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7edc4340c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6e85c467249a4"/>
  </p:sldMasterIdLst>
  <p:sldIdLst>
    <p:sldId xmlns:r="http://schemas.openxmlformats.org/officeDocument/2006/relationships" id="256" r:id="R2a036e3055464884"/>
    <p:sldId xmlns:r="http://schemas.openxmlformats.org/officeDocument/2006/relationships" id="257" r:id="R0f261bce30c04a37"/>
    <p:sldId xmlns:r="http://schemas.openxmlformats.org/officeDocument/2006/relationships" id="258" r:id="R0fc2001e03aa4cc0"/>
    <p:sldId xmlns:r="http://schemas.openxmlformats.org/officeDocument/2006/relationships" id="259" r:id="Rdba86ab276334bcc"/>
    <p:sldId xmlns:r="http://schemas.openxmlformats.org/officeDocument/2006/relationships" id="260" r:id="Rc679e146991d4ccf"/>
    <p:sldId xmlns:r="http://schemas.openxmlformats.org/officeDocument/2006/relationships" id="261" r:id="R5b9fd0963f3546d1"/>
    <p:sldId xmlns:r="http://schemas.openxmlformats.org/officeDocument/2006/relationships" id="262" r:id="Rec6c41681f14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6e85c467249a4" /><Relationship Type="http://schemas.openxmlformats.org/officeDocument/2006/relationships/slide" Target="/ppt/slides/slide1.xml" Id="R2a036e3055464884" /><Relationship Type="http://schemas.openxmlformats.org/officeDocument/2006/relationships/slide" Target="/ppt/slides/slide2.xml" Id="R0f261bce30c04a37" /><Relationship Type="http://schemas.openxmlformats.org/officeDocument/2006/relationships/slide" Target="/ppt/slides/slide3.xml" Id="R0fc2001e03aa4cc0" /><Relationship Type="http://schemas.openxmlformats.org/officeDocument/2006/relationships/slide" Target="/ppt/slides/slide4.xml" Id="Rdba86ab276334bcc" /><Relationship Type="http://schemas.openxmlformats.org/officeDocument/2006/relationships/slide" Target="/ppt/slides/slide5.xml" Id="Rc679e146991d4ccf" /><Relationship Type="http://schemas.openxmlformats.org/officeDocument/2006/relationships/slide" Target="/ppt/slides/slide6.xml" Id="R5b9fd0963f3546d1" /><Relationship Type="http://schemas.openxmlformats.org/officeDocument/2006/relationships/slide" Target="/ppt/slides/slide7.xml" Id="Rec6c41681f14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2cbada941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e06c7a1847c9" /><Relationship Type="http://schemas.openxmlformats.org/officeDocument/2006/relationships/theme" Target="/ppt/slideMasters/theme/theme1.xml" Id="R38e0b6731f58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9e06c7a18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a2174901a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b4e4f86f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bfa4a9e9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599b78fc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10ddb086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9ba188a2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68ccac0e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INVESTMENT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MATHISEN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MATHISEN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986 051 716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