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d34da80d9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7a20b42344df8"/>
  </p:sldMasterIdLst>
  <p:sldIdLst>
    <p:sldId xmlns:r="http://schemas.openxmlformats.org/officeDocument/2006/relationships" id="256" r:id="R3ebd253ff7a14fe0"/>
    <p:sldId xmlns:r="http://schemas.openxmlformats.org/officeDocument/2006/relationships" id="257" r:id="R509aa5b3d8ce44c0"/>
    <p:sldId xmlns:r="http://schemas.openxmlformats.org/officeDocument/2006/relationships" id="258" r:id="R62d56a5fa7cf4cf5"/>
    <p:sldId xmlns:r="http://schemas.openxmlformats.org/officeDocument/2006/relationships" id="259" r:id="R2dccbe056af64013"/>
    <p:sldId xmlns:r="http://schemas.openxmlformats.org/officeDocument/2006/relationships" id="260" r:id="Rfa07797440464f41"/>
    <p:sldId xmlns:r="http://schemas.openxmlformats.org/officeDocument/2006/relationships" id="261" r:id="R8350de76e494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7a20b42344df8" /><Relationship Type="http://schemas.openxmlformats.org/officeDocument/2006/relationships/slide" Target="/ppt/slides/slide1.xml" Id="R3ebd253ff7a14fe0" /><Relationship Type="http://schemas.openxmlformats.org/officeDocument/2006/relationships/slide" Target="/ppt/slides/slide2.xml" Id="R509aa5b3d8ce44c0" /><Relationship Type="http://schemas.openxmlformats.org/officeDocument/2006/relationships/slide" Target="/ppt/slides/slide3.xml" Id="R62d56a5fa7cf4cf5" /><Relationship Type="http://schemas.openxmlformats.org/officeDocument/2006/relationships/slide" Target="/ppt/slides/slide4.xml" Id="R2dccbe056af64013" /><Relationship Type="http://schemas.openxmlformats.org/officeDocument/2006/relationships/slide" Target="/ppt/slides/slide5.xml" Id="Rfa07797440464f41" /><Relationship Type="http://schemas.openxmlformats.org/officeDocument/2006/relationships/slide" Target="/ppt/slides/slide6.xml" Id="R8350de76e494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b063b120d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ae56d4254951" /><Relationship Type="http://schemas.openxmlformats.org/officeDocument/2006/relationships/theme" Target="/ppt/slideMasters/theme/theme1.xml" Id="R8f15ef427f44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eae56d425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1e600026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572c23f4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ad1f1b96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afd919741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0d699a93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58000c37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