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54d80f000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6cad236314504"/>
  </p:sldMasterIdLst>
  <p:sldIdLst>
    <p:sldId xmlns:r="http://schemas.openxmlformats.org/officeDocument/2006/relationships" id="256" r:id="R0dd6f00fee524fb1"/>
    <p:sldId xmlns:r="http://schemas.openxmlformats.org/officeDocument/2006/relationships" id="257" r:id="Ree1ad3d1905d499e"/>
    <p:sldId xmlns:r="http://schemas.openxmlformats.org/officeDocument/2006/relationships" id="258" r:id="Rb70b8f3fe89543ae"/>
    <p:sldId xmlns:r="http://schemas.openxmlformats.org/officeDocument/2006/relationships" id="259" r:id="R9a34c4f7bf8e40aa"/>
    <p:sldId xmlns:r="http://schemas.openxmlformats.org/officeDocument/2006/relationships" id="260" r:id="R11b26d790aae4d2c"/>
    <p:sldId xmlns:r="http://schemas.openxmlformats.org/officeDocument/2006/relationships" id="261" r:id="R29ece07f9ed54b6c"/>
    <p:sldId xmlns:r="http://schemas.openxmlformats.org/officeDocument/2006/relationships" id="262" r:id="R5ec1c0f7add0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6cad236314504" /><Relationship Type="http://schemas.openxmlformats.org/officeDocument/2006/relationships/slide" Target="/ppt/slides/slide1.xml" Id="R0dd6f00fee524fb1" /><Relationship Type="http://schemas.openxmlformats.org/officeDocument/2006/relationships/slide" Target="/ppt/slides/slide2.xml" Id="Ree1ad3d1905d499e" /><Relationship Type="http://schemas.openxmlformats.org/officeDocument/2006/relationships/slide" Target="/ppt/slides/slide3.xml" Id="Rb70b8f3fe89543ae" /><Relationship Type="http://schemas.openxmlformats.org/officeDocument/2006/relationships/slide" Target="/ppt/slides/slide4.xml" Id="R9a34c4f7bf8e40aa" /><Relationship Type="http://schemas.openxmlformats.org/officeDocument/2006/relationships/slide" Target="/ppt/slides/slide5.xml" Id="R11b26d790aae4d2c" /><Relationship Type="http://schemas.openxmlformats.org/officeDocument/2006/relationships/slide" Target="/ppt/slides/slide6.xml" Id="R29ece07f9ed54b6c" /><Relationship Type="http://schemas.openxmlformats.org/officeDocument/2006/relationships/slide" Target="/ppt/slides/slide7.xml" Id="R5ec1c0f7add0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735603c5f43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4d48c44284325" /><Relationship Type="http://schemas.openxmlformats.org/officeDocument/2006/relationships/theme" Target="/ppt/slideMasters/theme/theme1.xml" Id="R9d89344e1c6e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4d48c4428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902cce291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7deaeac9c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5f166ba22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91180a5fc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b367fcc21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ecb099419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844b497b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LENNART GRØTT HOLEN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986 062 521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