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f82622643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561cbb5554b27"/>
  </p:sldMasterIdLst>
  <p:sldIdLst>
    <p:sldId xmlns:r="http://schemas.openxmlformats.org/officeDocument/2006/relationships" id="256" r:id="R126e1aee4ff2495f"/>
    <p:sldId xmlns:r="http://schemas.openxmlformats.org/officeDocument/2006/relationships" id="257" r:id="R675254339f7d479f"/>
    <p:sldId xmlns:r="http://schemas.openxmlformats.org/officeDocument/2006/relationships" id="258" r:id="R78e633d22af542ca"/>
    <p:sldId xmlns:r="http://schemas.openxmlformats.org/officeDocument/2006/relationships" id="259" r:id="Rffc2bd855af74af5"/>
    <p:sldId xmlns:r="http://schemas.openxmlformats.org/officeDocument/2006/relationships" id="260" r:id="R7c1ad14c2aa740c7"/>
    <p:sldId xmlns:r="http://schemas.openxmlformats.org/officeDocument/2006/relationships" id="261" r:id="Rf3c1e69c1a8b4ea4"/>
    <p:sldId xmlns:r="http://schemas.openxmlformats.org/officeDocument/2006/relationships" id="262" r:id="R49f2273f6f04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561cbb5554b27" /><Relationship Type="http://schemas.openxmlformats.org/officeDocument/2006/relationships/slide" Target="/ppt/slides/slide1.xml" Id="R126e1aee4ff2495f" /><Relationship Type="http://schemas.openxmlformats.org/officeDocument/2006/relationships/slide" Target="/ppt/slides/slide2.xml" Id="R675254339f7d479f" /><Relationship Type="http://schemas.openxmlformats.org/officeDocument/2006/relationships/slide" Target="/ppt/slides/slide3.xml" Id="R78e633d22af542ca" /><Relationship Type="http://schemas.openxmlformats.org/officeDocument/2006/relationships/slide" Target="/ppt/slides/slide4.xml" Id="Rffc2bd855af74af5" /><Relationship Type="http://schemas.openxmlformats.org/officeDocument/2006/relationships/slide" Target="/ppt/slides/slide5.xml" Id="R7c1ad14c2aa740c7" /><Relationship Type="http://schemas.openxmlformats.org/officeDocument/2006/relationships/slide" Target="/ppt/slides/slide6.xml" Id="Rf3c1e69c1a8b4ea4" /><Relationship Type="http://schemas.openxmlformats.org/officeDocument/2006/relationships/slide" Target="/ppt/slides/slide7.xml" Id="R49f2273f6f04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edfebf3394b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b76d4c8df4ba2" /><Relationship Type="http://schemas.openxmlformats.org/officeDocument/2006/relationships/theme" Target="/ppt/slideMasters/theme/theme1.xml" Id="R2ed8d6b79cfb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b76d4c8df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903324b9e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2cfde893f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4f3296d4c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4ae5689424d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4a3cb89ed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fc06869c6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6dde97c2547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SKRETTING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