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14db2c542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0c859209a452a"/>
  </p:sldMasterIdLst>
  <p:sldIdLst>
    <p:sldId xmlns:r="http://schemas.openxmlformats.org/officeDocument/2006/relationships" id="256" r:id="R4c10c1c4293a457c"/>
    <p:sldId xmlns:r="http://schemas.openxmlformats.org/officeDocument/2006/relationships" id="257" r:id="R550b87cbd52a46cb"/>
    <p:sldId xmlns:r="http://schemas.openxmlformats.org/officeDocument/2006/relationships" id="258" r:id="R9ee4546c1af2421b"/>
    <p:sldId xmlns:r="http://schemas.openxmlformats.org/officeDocument/2006/relationships" id="259" r:id="Ra6bd54166e1041a5"/>
    <p:sldId xmlns:r="http://schemas.openxmlformats.org/officeDocument/2006/relationships" id="260" r:id="Rca5ece8e4871473f"/>
    <p:sldId xmlns:r="http://schemas.openxmlformats.org/officeDocument/2006/relationships" id="261" r:id="Rd180ef6fe590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0c859209a452a" /><Relationship Type="http://schemas.openxmlformats.org/officeDocument/2006/relationships/slide" Target="/ppt/slides/slide1.xml" Id="R4c10c1c4293a457c" /><Relationship Type="http://schemas.openxmlformats.org/officeDocument/2006/relationships/slide" Target="/ppt/slides/slide2.xml" Id="R550b87cbd52a46cb" /><Relationship Type="http://schemas.openxmlformats.org/officeDocument/2006/relationships/slide" Target="/ppt/slides/slide3.xml" Id="R9ee4546c1af2421b" /><Relationship Type="http://schemas.openxmlformats.org/officeDocument/2006/relationships/slide" Target="/ppt/slides/slide4.xml" Id="Ra6bd54166e1041a5" /><Relationship Type="http://schemas.openxmlformats.org/officeDocument/2006/relationships/slide" Target="/ppt/slides/slide5.xml" Id="Rca5ece8e4871473f" /><Relationship Type="http://schemas.openxmlformats.org/officeDocument/2006/relationships/slide" Target="/ppt/slides/slide6.xml" Id="Rd180ef6fe590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f07216dc7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faff161ad444d" /><Relationship Type="http://schemas.openxmlformats.org/officeDocument/2006/relationships/theme" Target="/ppt/slideMasters/theme/theme1.xml" Id="R5c27a4e8ed1448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faff161ad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845c6158c44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63b228da5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0da35ed8d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7bb3b1b28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9138b79f4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2403a88c43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