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9fd11ecb074d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093fdd13824093"/>
  </p:sldMasterIdLst>
  <p:sldIdLst>
    <p:sldId xmlns:r="http://schemas.openxmlformats.org/officeDocument/2006/relationships" id="256" r:id="R5b2bee2ccbdf4c58"/>
    <p:sldId xmlns:r="http://schemas.openxmlformats.org/officeDocument/2006/relationships" id="257" r:id="R8d029faabf314b86"/>
    <p:sldId xmlns:r="http://schemas.openxmlformats.org/officeDocument/2006/relationships" id="258" r:id="R5b58a41cb4be48e3"/>
    <p:sldId xmlns:r="http://schemas.openxmlformats.org/officeDocument/2006/relationships" id="259" r:id="R3b40461d94d5484f"/>
    <p:sldId xmlns:r="http://schemas.openxmlformats.org/officeDocument/2006/relationships" id="260" r:id="Ra0fd56b69bea4284"/>
    <p:sldId xmlns:r="http://schemas.openxmlformats.org/officeDocument/2006/relationships" id="261" r:id="R0c441a083d1142a4"/>
    <p:sldId xmlns:r="http://schemas.openxmlformats.org/officeDocument/2006/relationships" id="262" r:id="Rfd489a3c43c84b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93fdd13824093" /><Relationship Type="http://schemas.openxmlformats.org/officeDocument/2006/relationships/slide" Target="/ppt/slides/slide1.xml" Id="R5b2bee2ccbdf4c58" /><Relationship Type="http://schemas.openxmlformats.org/officeDocument/2006/relationships/slide" Target="/ppt/slides/slide2.xml" Id="R8d029faabf314b86" /><Relationship Type="http://schemas.openxmlformats.org/officeDocument/2006/relationships/slide" Target="/ppt/slides/slide3.xml" Id="R5b58a41cb4be48e3" /><Relationship Type="http://schemas.openxmlformats.org/officeDocument/2006/relationships/slide" Target="/ppt/slides/slide4.xml" Id="R3b40461d94d5484f" /><Relationship Type="http://schemas.openxmlformats.org/officeDocument/2006/relationships/slide" Target="/ppt/slides/slide5.xml" Id="Ra0fd56b69bea4284" /><Relationship Type="http://schemas.openxmlformats.org/officeDocument/2006/relationships/slide" Target="/ppt/slides/slide6.xml" Id="R0c441a083d1142a4" /><Relationship Type="http://schemas.openxmlformats.org/officeDocument/2006/relationships/slide" Target="/ppt/slides/slide7.xml" Id="Rfd489a3c43c84b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a00a9a92b4b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aefd32c1347a6" /><Relationship Type="http://schemas.openxmlformats.org/officeDocument/2006/relationships/theme" Target="/ppt/slideMasters/theme/theme1.xml" Id="R1d35ff5e94f648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daefd32c1347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a21af9a7848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7866f9b0d40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8f1809ba24e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c8c242f2f49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6a69babfd4c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9714c7d7844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e46300c514d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 &amp;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