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5d7d19e6894d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a5f3c4c1eb4ab4"/>
  </p:sldMasterIdLst>
  <p:sldIdLst>
    <p:sldId xmlns:r="http://schemas.openxmlformats.org/officeDocument/2006/relationships" id="256" r:id="Rd8c7641c11884724"/>
    <p:sldId xmlns:r="http://schemas.openxmlformats.org/officeDocument/2006/relationships" id="257" r:id="R0fa854422b9e4711"/>
    <p:sldId xmlns:r="http://schemas.openxmlformats.org/officeDocument/2006/relationships" id="258" r:id="R99510379daf240eb"/>
    <p:sldId xmlns:r="http://schemas.openxmlformats.org/officeDocument/2006/relationships" id="259" r:id="Rdf5484e81c64455f"/>
    <p:sldId xmlns:r="http://schemas.openxmlformats.org/officeDocument/2006/relationships" id="260" r:id="Ra863be9c2eb4453f"/>
    <p:sldId xmlns:r="http://schemas.openxmlformats.org/officeDocument/2006/relationships" id="261" r:id="R7e8ee48515c54181"/>
    <p:sldId xmlns:r="http://schemas.openxmlformats.org/officeDocument/2006/relationships" id="262" r:id="Rf306aaed95854c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a5f3c4c1eb4ab4" /><Relationship Type="http://schemas.openxmlformats.org/officeDocument/2006/relationships/slide" Target="/ppt/slides/slide1.xml" Id="Rd8c7641c11884724" /><Relationship Type="http://schemas.openxmlformats.org/officeDocument/2006/relationships/slide" Target="/ppt/slides/slide2.xml" Id="R0fa854422b9e4711" /><Relationship Type="http://schemas.openxmlformats.org/officeDocument/2006/relationships/slide" Target="/ppt/slides/slide3.xml" Id="R99510379daf240eb" /><Relationship Type="http://schemas.openxmlformats.org/officeDocument/2006/relationships/slide" Target="/ppt/slides/slide4.xml" Id="Rdf5484e81c64455f" /><Relationship Type="http://schemas.openxmlformats.org/officeDocument/2006/relationships/slide" Target="/ppt/slides/slide5.xml" Id="Ra863be9c2eb4453f" /><Relationship Type="http://schemas.openxmlformats.org/officeDocument/2006/relationships/slide" Target="/ppt/slides/slide6.xml" Id="R7e8ee48515c54181" /><Relationship Type="http://schemas.openxmlformats.org/officeDocument/2006/relationships/slide" Target="/ppt/slides/slide7.xml" Id="Rf306aaed95854c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48d233fb9e40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1183172bb4838" /><Relationship Type="http://schemas.openxmlformats.org/officeDocument/2006/relationships/theme" Target="/ppt/slideMasters/theme/theme1.xml" Id="R8d5e4ea086a744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61183172bb48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3fe04d9f94c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a69fbd1e840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16b9e844b49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4ec506ecc44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1f704e1d644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8cc3f129841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61695a39648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EJ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EJ RÅDGIVNING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261 360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−395 557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630 080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4 236 331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8 219 051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JØNTVEDT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Eirik Jøntvedt, Østvangveien 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986 204 563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 RÅDGIVNING AS</a:t>
            </a:r>
          </a:p>
        </p:txBody>
      </p:sp>
    </p:spTree>
  </p:cSld>
  <p:clrMapOvr>
    <a:masterClrMapping xmlns:a="http://schemas.openxmlformats.org/drawingml/2006/main"/>
  </p:clrMapOvr>
</p:sld>
</file>