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41eccdbbeb49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62f34fdd2d45d1"/>
  </p:sldMasterIdLst>
  <p:sldIdLst>
    <p:sldId xmlns:r="http://schemas.openxmlformats.org/officeDocument/2006/relationships" id="256" r:id="R755313c4b98e4d06"/>
    <p:sldId xmlns:r="http://schemas.openxmlformats.org/officeDocument/2006/relationships" id="257" r:id="R7bd60d3aa7c24753"/>
    <p:sldId xmlns:r="http://schemas.openxmlformats.org/officeDocument/2006/relationships" id="258" r:id="R37b7ce0c8ab04e38"/>
    <p:sldId xmlns:r="http://schemas.openxmlformats.org/officeDocument/2006/relationships" id="259" r:id="R9d5c7b2528684f3a"/>
    <p:sldId xmlns:r="http://schemas.openxmlformats.org/officeDocument/2006/relationships" id="260" r:id="R2788b314c0424e3a"/>
    <p:sldId xmlns:r="http://schemas.openxmlformats.org/officeDocument/2006/relationships" id="261" r:id="Rc26309845c104802"/>
    <p:sldId xmlns:r="http://schemas.openxmlformats.org/officeDocument/2006/relationships" id="262" r:id="Rddd9196311f54d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62f34fdd2d45d1" /><Relationship Type="http://schemas.openxmlformats.org/officeDocument/2006/relationships/slide" Target="/ppt/slides/slide1.xml" Id="R755313c4b98e4d06" /><Relationship Type="http://schemas.openxmlformats.org/officeDocument/2006/relationships/slide" Target="/ppt/slides/slide2.xml" Id="R7bd60d3aa7c24753" /><Relationship Type="http://schemas.openxmlformats.org/officeDocument/2006/relationships/slide" Target="/ppt/slides/slide3.xml" Id="R37b7ce0c8ab04e38" /><Relationship Type="http://schemas.openxmlformats.org/officeDocument/2006/relationships/slide" Target="/ppt/slides/slide4.xml" Id="R9d5c7b2528684f3a" /><Relationship Type="http://schemas.openxmlformats.org/officeDocument/2006/relationships/slide" Target="/ppt/slides/slide5.xml" Id="R2788b314c0424e3a" /><Relationship Type="http://schemas.openxmlformats.org/officeDocument/2006/relationships/slide" Target="/ppt/slides/slide6.xml" Id="Rc26309845c104802" /><Relationship Type="http://schemas.openxmlformats.org/officeDocument/2006/relationships/slide" Target="/ppt/slides/slide7.xml" Id="Rddd9196311f54d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cbc65eab345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b27239a23400d" /><Relationship Type="http://schemas.openxmlformats.org/officeDocument/2006/relationships/theme" Target="/ppt/slideMasters/theme/theme1.xml" Id="R09bf46dbf31b40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cb27239a2340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a501a326841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3a8edf90744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5c369234f43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b77d32957b49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9ced83c2a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3bb2cd25d41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633201e834a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 KIRKENG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KIRKENG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37 074 155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188 654 941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221 581 956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KASE LINN MARIE KIRKENG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KIRKENG FREDRIK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KIRKENG HÅKON ALEKSANDER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KIRKENG TOR ØIVIND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Kirkeplass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3019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986 294 317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 KIRKENG AS</a:t>
            </a:r>
          </a:p>
        </p:txBody>
      </p:sp>
    </p:spTree>
  </p:cSld>
  <p:clrMapOvr>
    <a:masterClrMapping xmlns:a="http://schemas.openxmlformats.org/drawingml/2006/main"/>
  </p:clrMapOvr>
</p:sld>
</file>