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9b11e27ba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638095a774d86"/>
  </p:sldMasterIdLst>
  <p:sldIdLst>
    <p:sldId xmlns:r="http://schemas.openxmlformats.org/officeDocument/2006/relationships" id="256" r:id="Rd0685278c11b476a"/>
    <p:sldId xmlns:r="http://schemas.openxmlformats.org/officeDocument/2006/relationships" id="257" r:id="R2062e34854ba447b"/>
    <p:sldId xmlns:r="http://schemas.openxmlformats.org/officeDocument/2006/relationships" id="258" r:id="R8e07cecd84ab4416"/>
    <p:sldId xmlns:r="http://schemas.openxmlformats.org/officeDocument/2006/relationships" id="259" r:id="R0d066b0b74ca4031"/>
    <p:sldId xmlns:r="http://schemas.openxmlformats.org/officeDocument/2006/relationships" id="260" r:id="R04f293ff603d4654"/>
    <p:sldId xmlns:r="http://schemas.openxmlformats.org/officeDocument/2006/relationships" id="261" r:id="Rc31d265d80a0486a"/>
    <p:sldId xmlns:r="http://schemas.openxmlformats.org/officeDocument/2006/relationships" id="262" r:id="Rbb629eafcfd2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638095a774d86" /><Relationship Type="http://schemas.openxmlformats.org/officeDocument/2006/relationships/slide" Target="/ppt/slides/slide1.xml" Id="Rd0685278c11b476a" /><Relationship Type="http://schemas.openxmlformats.org/officeDocument/2006/relationships/slide" Target="/ppt/slides/slide2.xml" Id="R2062e34854ba447b" /><Relationship Type="http://schemas.openxmlformats.org/officeDocument/2006/relationships/slide" Target="/ppt/slides/slide3.xml" Id="R8e07cecd84ab4416" /><Relationship Type="http://schemas.openxmlformats.org/officeDocument/2006/relationships/slide" Target="/ppt/slides/slide4.xml" Id="R0d066b0b74ca4031" /><Relationship Type="http://schemas.openxmlformats.org/officeDocument/2006/relationships/slide" Target="/ppt/slides/slide5.xml" Id="R04f293ff603d4654" /><Relationship Type="http://schemas.openxmlformats.org/officeDocument/2006/relationships/slide" Target="/ppt/slides/slide6.xml" Id="Rc31d265d80a0486a" /><Relationship Type="http://schemas.openxmlformats.org/officeDocument/2006/relationships/slide" Target="/ppt/slides/slide7.xml" Id="Rbb629eafcfd2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65cfcee01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fe4e48c14235" /><Relationship Type="http://schemas.openxmlformats.org/officeDocument/2006/relationships/theme" Target="/ppt/slideMasters/theme/theme1.xml" Id="R7babaabf2d8b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dfe4e48c1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f3986d0d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3f513913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1dc9b4ad7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a12f1f70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ea7a8ac5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7dfc9ee4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442669ec9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NAVJORD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28 203 925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28 552 597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220 979 059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BEATE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ESPEN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TERJE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TERJE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