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a18d53c6e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9443619114267"/>
  </p:sldMasterIdLst>
  <p:sldIdLst>
    <p:sldId xmlns:r="http://schemas.openxmlformats.org/officeDocument/2006/relationships" id="256" r:id="Rf4c88124620846a7"/>
    <p:sldId xmlns:r="http://schemas.openxmlformats.org/officeDocument/2006/relationships" id="257" r:id="R91334cdc49914707"/>
    <p:sldId xmlns:r="http://schemas.openxmlformats.org/officeDocument/2006/relationships" id="258" r:id="R8b1ee05cda274127"/>
    <p:sldId xmlns:r="http://schemas.openxmlformats.org/officeDocument/2006/relationships" id="259" r:id="Rd4db16837aef459b"/>
    <p:sldId xmlns:r="http://schemas.openxmlformats.org/officeDocument/2006/relationships" id="260" r:id="Rf417cf25d0e34d6c"/>
    <p:sldId xmlns:r="http://schemas.openxmlformats.org/officeDocument/2006/relationships" id="261" r:id="R72171251d8f4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9443619114267" /><Relationship Type="http://schemas.openxmlformats.org/officeDocument/2006/relationships/slide" Target="/ppt/slides/slide1.xml" Id="Rf4c88124620846a7" /><Relationship Type="http://schemas.openxmlformats.org/officeDocument/2006/relationships/slide" Target="/ppt/slides/slide2.xml" Id="R91334cdc49914707" /><Relationship Type="http://schemas.openxmlformats.org/officeDocument/2006/relationships/slide" Target="/ppt/slides/slide3.xml" Id="R8b1ee05cda274127" /><Relationship Type="http://schemas.openxmlformats.org/officeDocument/2006/relationships/slide" Target="/ppt/slides/slide4.xml" Id="Rd4db16837aef459b" /><Relationship Type="http://schemas.openxmlformats.org/officeDocument/2006/relationships/slide" Target="/ppt/slides/slide5.xml" Id="Rf417cf25d0e34d6c" /><Relationship Type="http://schemas.openxmlformats.org/officeDocument/2006/relationships/slide" Target="/ppt/slides/slide6.xml" Id="R72171251d8f4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2000e39b9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e4f8112404782" /><Relationship Type="http://schemas.openxmlformats.org/officeDocument/2006/relationships/theme" Target="/ppt/slideMasters/theme/theme1.xml" Id="R48113082fc8b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e4f811240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0af77a1b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b57715229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02d03f4fa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ef99026b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914c62c4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d57eb653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