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f34d073aa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354683a2e4222"/>
  </p:sldMasterIdLst>
  <p:sldIdLst>
    <p:sldId xmlns:r="http://schemas.openxmlformats.org/officeDocument/2006/relationships" id="256" r:id="R87483bfc45524987"/>
    <p:sldId xmlns:r="http://schemas.openxmlformats.org/officeDocument/2006/relationships" id="257" r:id="R7bb869357688447e"/>
    <p:sldId xmlns:r="http://schemas.openxmlformats.org/officeDocument/2006/relationships" id="258" r:id="R73fae044c2994be8"/>
    <p:sldId xmlns:r="http://schemas.openxmlformats.org/officeDocument/2006/relationships" id="259" r:id="R5d9ef02316b24545"/>
    <p:sldId xmlns:r="http://schemas.openxmlformats.org/officeDocument/2006/relationships" id="260" r:id="Re93f3b32d7274eed"/>
    <p:sldId xmlns:r="http://schemas.openxmlformats.org/officeDocument/2006/relationships" id="261" r:id="R887eb98decee42ce"/>
    <p:sldId xmlns:r="http://schemas.openxmlformats.org/officeDocument/2006/relationships" id="262" r:id="Rb06f368eab6e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354683a2e4222" /><Relationship Type="http://schemas.openxmlformats.org/officeDocument/2006/relationships/slide" Target="/ppt/slides/slide1.xml" Id="R87483bfc45524987" /><Relationship Type="http://schemas.openxmlformats.org/officeDocument/2006/relationships/slide" Target="/ppt/slides/slide2.xml" Id="R7bb869357688447e" /><Relationship Type="http://schemas.openxmlformats.org/officeDocument/2006/relationships/slide" Target="/ppt/slides/slide3.xml" Id="R73fae044c2994be8" /><Relationship Type="http://schemas.openxmlformats.org/officeDocument/2006/relationships/slide" Target="/ppt/slides/slide4.xml" Id="R5d9ef02316b24545" /><Relationship Type="http://schemas.openxmlformats.org/officeDocument/2006/relationships/slide" Target="/ppt/slides/slide5.xml" Id="Re93f3b32d7274eed" /><Relationship Type="http://schemas.openxmlformats.org/officeDocument/2006/relationships/slide" Target="/ppt/slides/slide6.xml" Id="R887eb98decee42ce" /><Relationship Type="http://schemas.openxmlformats.org/officeDocument/2006/relationships/slide" Target="/ppt/slides/slide7.xml" Id="Rb06f368eab6e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a7e9751bd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3a055169f49bb" /><Relationship Type="http://schemas.openxmlformats.org/officeDocument/2006/relationships/theme" Target="/ppt/slideMasters/theme/theme1.xml" Id="R0ef79d82b099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3a055169f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30fdbc53e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5a6b25be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f5527fa9a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c396d6ba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9d0f7e72b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30796658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11350e7e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MUSHOM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