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e201ba9f1a40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e59efc95e642ba"/>
  </p:sldMasterIdLst>
  <p:sldIdLst>
    <p:sldId xmlns:r="http://schemas.openxmlformats.org/officeDocument/2006/relationships" id="256" r:id="R1277e7cc79e94fc9"/>
    <p:sldId xmlns:r="http://schemas.openxmlformats.org/officeDocument/2006/relationships" id="257" r:id="Rffae12911b8644d3"/>
    <p:sldId xmlns:r="http://schemas.openxmlformats.org/officeDocument/2006/relationships" id="258" r:id="Rb76e473e0b3046a2"/>
    <p:sldId xmlns:r="http://schemas.openxmlformats.org/officeDocument/2006/relationships" id="259" r:id="Rac00c69cf42241f0"/>
    <p:sldId xmlns:r="http://schemas.openxmlformats.org/officeDocument/2006/relationships" id="260" r:id="Ra90938ad01344abd"/>
    <p:sldId xmlns:r="http://schemas.openxmlformats.org/officeDocument/2006/relationships" id="261" r:id="Rc0b6b8edc4fa491f"/>
    <p:sldId xmlns:r="http://schemas.openxmlformats.org/officeDocument/2006/relationships" id="262" r:id="R5e7bea464abe48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e59efc95e642ba" /><Relationship Type="http://schemas.openxmlformats.org/officeDocument/2006/relationships/slide" Target="/ppt/slides/slide1.xml" Id="R1277e7cc79e94fc9" /><Relationship Type="http://schemas.openxmlformats.org/officeDocument/2006/relationships/slide" Target="/ppt/slides/slide2.xml" Id="Rffae12911b8644d3" /><Relationship Type="http://schemas.openxmlformats.org/officeDocument/2006/relationships/slide" Target="/ppt/slides/slide3.xml" Id="Rb76e473e0b3046a2" /><Relationship Type="http://schemas.openxmlformats.org/officeDocument/2006/relationships/slide" Target="/ppt/slides/slide4.xml" Id="Rac00c69cf42241f0" /><Relationship Type="http://schemas.openxmlformats.org/officeDocument/2006/relationships/slide" Target="/ppt/slides/slide5.xml" Id="Ra90938ad01344abd" /><Relationship Type="http://schemas.openxmlformats.org/officeDocument/2006/relationships/slide" Target="/ppt/slides/slide6.xml" Id="Rc0b6b8edc4fa491f" /><Relationship Type="http://schemas.openxmlformats.org/officeDocument/2006/relationships/slide" Target="/ppt/slides/slide7.xml" Id="R5e7bea464abe48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f38b6627a54b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dce998e16a43ef" /><Relationship Type="http://schemas.openxmlformats.org/officeDocument/2006/relationships/theme" Target="/ppt/slideMasters/theme/theme1.xml" Id="R3d06e283822940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dce998e16a43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225c5453c248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861068b6645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23a2d8562a46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3249a0585d47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852450dfb04e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2f6acfdc4c4e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c5db4d078b49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REGNSKAP-SERVICE FLEKKEFJORD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REGNSKAP-SERVICE FLEKKEFJORD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REGNSKAP-SERVICE FLEKKEFJORD AS ble etablert [år] og holder til i Flekkefjord.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REGNSKAP-SERVICE FLEKKEFJORD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REGNSKAP-SERVICE FLEKKEFJORD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REGNSKAP-SERVICE FLEKKEFJORD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12 087 701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1 658 068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1 319 291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4 816 406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REGNSKAP-SERVICE FLEKKEFJORD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FLEKKEFJORD SPAREBANK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 JØRGEN ØSTHUS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 IREN MAURSET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LAURA SKARPENES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ARVE TØNNESSEN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REGNSKAP-SERVICE FLEKKEFJORD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3.etasje, Brogaten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4400 Flekkefjord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32 68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firma@regnskap-service.no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986 299 467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REGNSKAP-SERVICE FLEKKEFJORD AS</a:t>
            </a:r>
          </a:p>
        </p:txBody>
      </p:sp>
    </p:spTree>
  </p:cSld>
  <p:clrMapOvr>
    <a:masterClrMapping xmlns:a="http://schemas.openxmlformats.org/drawingml/2006/main"/>
  </p:clrMapOvr>
</p:sld>
</file>