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c79452f2b843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dd3e0c61094607"/>
  </p:sldMasterIdLst>
  <p:sldIdLst>
    <p:sldId xmlns:r="http://schemas.openxmlformats.org/officeDocument/2006/relationships" id="256" r:id="R5fd88e2981f64732"/>
    <p:sldId xmlns:r="http://schemas.openxmlformats.org/officeDocument/2006/relationships" id="257" r:id="R7c363f519b234f5f"/>
    <p:sldId xmlns:r="http://schemas.openxmlformats.org/officeDocument/2006/relationships" id="258" r:id="Rd9e87e22f7fc4dea"/>
    <p:sldId xmlns:r="http://schemas.openxmlformats.org/officeDocument/2006/relationships" id="259" r:id="Rb5c96777551848ed"/>
    <p:sldId xmlns:r="http://schemas.openxmlformats.org/officeDocument/2006/relationships" id="260" r:id="Ra71f1defc406418b"/>
    <p:sldId xmlns:r="http://schemas.openxmlformats.org/officeDocument/2006/relationships" id="261" r:id="R92621a88390140bc"/>
    <p:sldId xmlns:r="http://schemas.openxmlformats.org/officeDocument/2006/relationships" id="262" r:id="R82298b3c74e942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dd3e0c61094607" /><Relationship Type="http://schemas.openxmlformats.org/officeDocument/2006/relationships/slide" Target="/ppt/slides/slide1.xml" Id="R5fd88e2981f64732" /><Relationship Type="http://schemas.openxmlformats.org/officeDocument/2006/relationships/slide" Target="/ppt/slides/slide2.xml" Id="R7c363f519b234f5f" /><Relationship Type="http://schemas.openxmlformats.org/officeDocument/2006/relationships/slide" Target="/ppt/slides/slide3.xml" Id="Rd9e87e22f7fc4dea" /><Relationship Type="http://schemas.openxmlformats.org/officeDocument/2006/relationships/slide" Target="/ppt/slides/slide4.xml" Id="Rb5c96777551848ed" /><Relationship Type="http://schemas.openxmlformats.org/officeDocument/2006/relationships/slide" Target="/ppt/slides/slide5.xml" Id="Ra71f1defc406418b" /><Relationship Type="http://schemas.openxmlformats.org/officeDocument/2006/relationships/slide" Target="/ppt/slides/slide6.xml" Id="R92621a88390140bc" /><Relationship Type="http://schemas.openxmlformats.org/officeDocument/2006/relationships/slide" Target="/ppt/slides/slide7.xml" Id="R82298b3c74e942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1e10c15fc34c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e290f52b0412a" /><Relationship Type="http://schemas.openxmlformats.org/officeDocument/2006/relationships/theme" Target="/ppt/slideMasters/theme/theme1.xml" Id="Re41dd49e1da043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fe290f52b041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962686c824b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1754d17014f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f670c97c84d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2aad06de045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4bbe4a4304b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ce0db033d43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6525f85c04e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GURIÅSEN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GURIÅSEN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3 184 320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1 929 215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−5 944 062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85 380 070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94 041 451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KLAUS FREDRIK WIMAN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GURIÅSEN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Kirkeplass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3019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12 44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torkel.knudsen@formue.no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986 308 970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GURIÅSEN AS</a:t>
            </a:r>
          </a:p>
        </p:txBody>
      </p:sp>
    </p:spTree>
  </p:cSld>
  <p:clrMapOvr>
    <a:masterClrMapping xmlns:a="http://schemas.openxmlformats.org/drawingml/2006/main"/>
  </p:clrMapOvr>
</p:sld>
</file>