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f93cf3dc34d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de4d15b4248ce"/>
  </p:sldMasterIdLst>
  <p:sldIdLst>
    <p:sldId xmlns:r="http://schemas.openxmlformats.org/officeDocument/2006/relationships" id="256" r:id="Rc65e5ccdace84af2"/>
    <p:sldId xmlns:r="http://schemas.openxmlformats.org/officeDocument/2006/relationships" id="257" r:id="R02240f885ffe4eea"/>
    <p:sldId xmlns:r="http://schemas.openxmlformats.org/officeDocument/2006/relationships" id="258" r:id="R1e0a191e194a43b8"/>
    <p:sldId xmlns:r="http://schemas.openxmlformats.org/officeDocument/2006/relationships" id="259" r:id="Ree37ce1526c64793"/>
    <p:sldId xmlns:r="http://schemas.openxmlformats.org/officeDocument/2006/relationships" id="260" r:id="R034bd5e7936941ca"/>
    <p:sldId xmlns:r="http://schemas.openxmlformats.org/officeDocument/2006/relationships" id="261" r:id="R20926d1f0e824279"/>
    <p:sldId xmlns:r="http://schemas.openxmlformats.org/officeDocument/2006/relationships" id="262" r:id="R4ef3e4b1f68d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de4d15b4248ce" /><Relationship Type="http://schemas.openxmlformats.org/officeDocument/2006/relationships/slide" Target="/ppt/slides/slide1.xml" Id="Rc65e5ccdace84af2" /><Relationship Type="http://schemas.openxmlformats.org/officeDocument/2006/relationships/slide" Target="/ppt/slides/slide2.xml" Id="R02240f885ffe4eea" /><Relationship Type="http://schemas.openxmlformats.org/officeDocument/2006/relationships/slide" Target="/ppt/slides/slide3.xml" Id="R1e0a191e194a43b8" /><Relationship Type="http://schemas.openxmlformats.org/officeDocument/2006/relationships/slide" Target="/ppt/slides/slide4.xml" Id="Ree37ce1526c64793" /><Relationship Type="http://schemas.openxmlformats.org/officeDocument/2006/relationships/slide" Target="/ppt/slides/slide5.xml" Id="R034bd5e7936941ca" /><Relationship Type="http://schemas.openxmlformats.org/officeDocument/2006/relationships/slide" Target="/ppt/slides/slide6.xml" Id="R20926d1f0e824279" /><Relationship Type="http://schemas.openxmlformats.org/officeDocument/2006/relationships/slide" Target="/ppt/slides/slide7.xml" Id="R4ef3e4b1f68d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8521bd45a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fcb03d71c4af1" /><Relationship Type="http://schemas.openxmlformats.org/officeDocument/2006/relationships/theme" Target="/ppt/slideMasters/theme/theme1.xml" Id="Rd73381b420d3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fcb03d71c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ec55c4dc7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00c47cc28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3bad6ec8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b6fff42d3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f82a37dc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96f40772d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dbd0e212a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ble etablert [år] og holder til i Tresfjord.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18 913 581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290 479 971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290 675 092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Øvstedalsvegen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6391 Tresfjord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