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ebe0a985924f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38e7cacdc444a3"/>
  </p:sldMasterIdLst>
  <p:sldIdLst>
    <p:sldId xmlns:r="http://schemas.openxmlformats.org/officeDocument/2006/relationships" id="256" r:id="R1b1749a660394e05"/>
    <p:sldId xmlns:r="http://schemas.openxmlformats.org/officeDocument/2006/relationships" id="257" r:id="R38c9e5d8cfa04f93"/>
    <p:sldId xmlns:r="http://schemas.openxmlformats.org/officeDocument/2006/relationships" id="258" r:id="R9f331219b6544638"/>
    <p:sldId xmlns:r="http://schemas.openxmlformats.org/officeDocument/2006/relationships" id="259" r:id="Rbc29c86fc9dd43ee"/>
    <p:sldId xmlns:r="http://schemas.openxmlformats.org/officeDocument/2006/relationships" id="260" r:id="R2287dfd93b6e4f36"/>
    <p:sldId xmlns:r="http://schemas.openxmlformats.org/officeDocument/2006/relationships" id="261" r:id="R4a7a6cecf5874b65"/>
    <p:sldId xmlns:r="http://schemas.openxmlformats.org/officeDocument/2006/relationships" id="262" r:id="R9925eb83907f4c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8e7cacdc444a3" /><Relationship Type="http://schemas.openxmlformats.org/officeDocument/2006/relationships/slide" Target="/ppt/slides/slide1.xml" Id="R1b1749a660394e05" /><Relationship Type="http://schemas.openxmlformats.org/officeDocument/2006/relationships/slide" Target="/ppt/slides/slide2.xml" Id="R38c9e5d8cfa04f93" /><Relationship Type="http://schemas.openxmlformats.org/officeDocument/2006/relationships/slide" Target="/ppt/slides/slide3.xml" Id="R9f331219b6544638" /><Relationship Type="http://schemas.openxmlformats.org/officeDocument/2006/relationships/slide" Target="/ppt/slides/slide4.xml" Id="Rbc29c86fc9dd43ee" /><Relationship Type="http://schemas.openxmlformats.org/officeDocument/2006/relationships/slide" Target="/ppt/slides/slide5.xml" Id="R2287dfd93b6e4f36" /><Relationship Type="http://schemas.openxmlformats.org/officeDocument/2006/relationships/slide" Target="/ppt/slides/slide6.xml" Id="R4a7a6cecf5874b65" /><Relationship Type="http://schemas.openxmlformats.org/officeDocument/2006/relationships/slide" Target="/ppt/slides/slide7.xml" Id="R9925eb83907f4c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1c22100624a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7753ca3a042bd" /><Relationship Type="http://schemas.openxmlformats.org/officeDocument/2006/relationships/theme" Target="/ppt/slideMasters/theme/theme1.xml" Id="Raaf834f0953744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97753ca3a042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2100d1cf94c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9adce967349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220d111b548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b64d3c85e42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629d7484d4f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d74b130d44a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8dc2b679842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HERD INVEST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−311 888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1 037 270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30 606 381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30 722 052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HOEL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KLLR INVEST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HENRY HOEL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Glitregata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2414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henry.hoel@herdas.no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986 342 060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HERD INVEST AS</a:t>
            </a:r>
          </a:p>
        </p:txBody>
      </p:sp>
    </p:spTree>
  </p:cSld>
  <p:clrMapOvr>
    <a:masterClrMapping xmlns:a="http://schemas.openxmlformats.org/drawingml/2006/main"/>
  </p:clrMapOvr>
</p:sld>
</file>