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f76fa90c9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1dd3388ca4c58"/>
  </p:sldMasterIdLst>
  <p:sldIdLst>
    <p:sldId xmlns:r="http://schemas.openxmlformats.org/officeDocument/2006/relationships" id="256" r:id="R9b7cd5ccc3394cf7"/>
    <p:sldId xmlns:r="http://schemas.openxmlformats.org/officeDocument/2006/relationships" id="257" r:id="Rba9edb08c1724d47"/>
    <p:sldId xmlns:r="http://schemas.openxmlformats.org/officeDocument/2006/relationships" id="258" r:id="R73b205ead02b418d"/>
    <p:sldId xmlns:r="http://schemas.openxmlformats.org/officeDocument/2006/relationships" id="259" r:id="R75f3a5374a9040fd"/>
    <p:sldId xmlns:r="http://schemas.openxmlformats.org/officeDocument/2006/relationships" id="260" r:id="Rb8c9e5df3163448d"/>
    <p:sldId xmlns:r="http://schemas.openxmlformats.org/officeDocument/2006/relationships" id="261" r:id="R47810c7985da4ffe"/>
    <p:sldId xmlns:r="http://schemas.openxmlformats.org/officeDocument/2006/relationships" id="262" r:id="R404ca7abea09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1dd3388ca4c58" /><Relationship Type="http://schemas.openxmlformats.org/officeDocument/2006/relationships/slide" Target="/ppt/slides/slide1.xml" Id="R9b7cd5ccc3394cf7" /><Relationship Type="http://schemas.openxmlformats.org/officeDocument/2006/relationships/slide" Target="/ppt/slides/slide2.xml" Id="Rba9edb08c1724d47" /><Relationship Type="http://schemas.openxmlformats.org/officeDocument/2006/relationships/slide" Target="/ppt/slides/slide3.xml" Id="R73b205ead02b418d" /><Relationship Type="http://schemas.openxmlformats.org/officeDocument/2006/relationships/slide" Target="/ppt/slides/slide4.xml" Id="R75f3a5374a9040fd" /><Relationship Type="http://schemas.openxmlformats.org/officeDocument/2006/relationships/slide" Target="/ppt/slides/slide5.xml" Id="Rb8c9e5df3163448d" /><Relationship Type="http://schemas.openxmlformats.org/officeDocument/2006/relationships/slide" Target="/ppt/slides/slide6.xml" Id="R47810c7985da4ffe" /><Relationship Type="http://schemas.openxmlformats.org/officeDocument/2006/relationships/slide" Target="/ppt/slides/slide7.xml" Id="R404ca7abea09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6d760e5b8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8b4a0cee4a96" /><Relationship Type="http://schemas.openxmlformats.org/officeDocument/2006/relationships/theme" Target="/ppt/slideMasters/theme/theme1.xml" Id="Re1c0b07070f2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48b4a0cee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6ef6abf7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399825ca9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f5630809e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b081c5676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17584532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0f1244109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124672f33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