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92298fc42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e33b81df041c4"/>
  </p:sldMasterIdLst>
  <p:sldIdLst>
    <p:sldId xmlns:r="http://schemas.openxmlformats.org/officeDocument/2006/relationships" id="256" r:id="R8a510d4158ee4eb1"/>
    <p:sldId xmlns:r="http://schemas.openxmlformats.org/officeDocument/2006/relationships" id="257" r:id="R485ea177c7d940be"/>
    <p:sldId xmlns:r="http://schemas.openxmlformats.org/officeDocument/2006/relationships" id="258" r:id="R1a0b494f62b044c2"/>
    <p:sldId xmlns:r="http://schemas.openxmlformats.org/officeDocument/2006/relationships" id="259" r:id="Rf2d02a7a7f9445fd"/>
    <p:sldId xmlns:r="http://schemas.openxmlformats.org/officeDocument/2006/relationships" id="260" r:id="R203ee69df63d4742"/>
    <p:sldId xmlns:r="http://schemas.openxmlformats.org/officeDocument/2006/relationships" id="261" r:id="R348b551880d74f52"/>
    <p:sldId xmlns:r="http://schemas.openxmlformats.org/officeDocument/2006/relationships" id="262" r:id="R183a21d2aa80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e33b81df041c4" /><Relationship Type="http://schemas.openxmlformats.org/officeDocument/2006/relationships/slide" Target="/ppt/slides/slide1.xml" Id="R8a510d4158ee4eb1" /><Relationship Type="http://schemas.openxmlformats.org/officeDocument/2006/relationships/slide" Target="/ppt/slides/slide2.xml" Id="R485ea177c7d940be" /><Relationship Type="http://schemas.openxmlformats.org/officeDocument/2006/relationships/slide" Target="/ppt/slides/slide3.xml" Id="R1a0b494f62b044c2" /><Relationship Type="http://schemas.openxmlformats.org/officeDocument/2006/relationships/slide" Target="/ppt/slides/slide4.xml" Id="Rf2d02a7a7f9445fd" /><Relationship Type="http://schemas.openxmlformats.org/officeDocument/2006/relationships/slide" Target="/ppt/slides/slide5.xml" Id="R203ee69df63d4742" /><Relationship Type="http://schemas.openxmlformats.org/officeDocument/2006/relationships/slide" Target="/ppt/slides/slide6.xml" Id="R348b551880d74f52" /><Relationship Type="http://schemas.openxmlformats.org/officeDocument/2006/relationships/slide" Target="/ppt/slides/slide7.xml" Id="R183a21d2aa80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ed212790a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f8eef27a54119" /><Relationship Type="http://schemas.openxmlformats.org/officeDocument/2006/relationships/theme" Target="/ppt/slideMasters/theme/theme1.xml" Id="R610501c030814e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f8eef27a5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657e5944a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ec46b9c53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2ada03ad0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45fd99b53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23926bab942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f8bb4dfc6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8729d413b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47 202 337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479 717 971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501 286 035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JANNE STANGELAND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TORBJØRG Ø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