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b0be9d6c5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33642d09a4c71"/>
  </p:sldMasterIdLst>
  <p:sldIdLst>
    <p:sldId xmlns:r="http://schemas.openxmlformats.org/officeDocument/2006/relationships" id="256" r:id="R39a99ea2e01c4731"/>
    <p:sldId xmlns:r="http://schemas.openxmlformats.org/officeDocument/2006/relationships" id="257" r:id="R02a90a21dd7c4e6f"/>
    <p:sldId xmlns:r="http://schemas.openxmlformats.org/officeDocument/2006/relationships" id="258" r:id="R6997b8d0ae8e4ea6"/>
    <p:sldId xmlns:r="http://schemas.openxmlformats.org/officeDocument/2006/relationships" id="259" r:id="Ra2d3c9cfe4594362"/>
    <p:sldId xmlns:r="http://schemas.openxmlformats.org/officeDocument/2006/relationships" id="260" r:id="R93721ed685984b04"/>
    <p:sldId xmlns:r="http://schemas.openxmlformats.org/officeDocument/2006/relationships" id="261" r:id="R6c4ef59f8250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33642d09a4c71" /><Relationship Type="http://schemas.openxmlformats.org/officeDocument/2006/relationships/slide" Target="/ppt/slides/slide1.xml" Id="R39a99ea2e01c4731" /><Relationship Type="http://schemas.openxmlformats.org/officeDocument/2006/relationships/slide" Target="/ppt/slides/slide2.xml" Id="R02a90a21dd7c4e6f" /><Relationship Type="http://schemas.openxmlformats.org/officeDocument/2006/relationships/slide" Target="/ppt/slides/slide3.xml" Id="R6997b8d0ae8e4ea6" /><Relationship Type="http://schemas.openxmlformats.org/officeDocument/2006/relationships/slide" Target="/ppt/slides/slide4.xml" Id="Ra2d3c9cfe4594362" /><Relationship Type="http://schemas.openxmlformats.org/officeDocument/2006/relationships/slide" Target="/ppt/slides/slide5.xml" Id="R93721ed685984b04" /><Relationship Type="http://schemas.openxmlformats.org/officeDocument/2006/relationships/slide" Target="/ppt/slides/slide6.xml" Id="R6c4ef59f8250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60ce6cc0b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76283d774976" /><Relationship Type="http://schemas.openxmlformats.org/officeDocument/2006/relationships/theme" Target="/ppt/slideMasters/theme/theme1.xml" Id="Re75895735767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e76283d77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8cbdc624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3d188d81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ba57a9f7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c0d149f8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7207e7d5e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d4231c44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