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3cc3c9332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be5ce5af24887"/>
  </p:sldMasterIdLst>
  <p:sldIdLst>
    <p:sldId xmlns:r="http://schemas.openxmlformats.org/officeDocument/2006/relationships" id="256" r:id="Ra88af23e5dd944ff"/>
    <p:sldId xmlns:r="http://schemas.openxmlformats.org/officeDocument/2006/relationships" id="257" r:id="R649fa358fc1d4526"/>
    <p:sldId xmlns:r="http://schemas.openxmlformats.org/officeDocument/2006/relationships" id="258" r:id="Rfcbedd5c7b254cd9"/>
    <p:sldId xmlns:r="http://schemas.openxmlformats.org/officeDocument/2006/relationships" id="259" r:id="R9e51dd4ee09948da"/>
    <p:sldId xmlns:r="http://schemas.openxmlformats.org/officeDocument/2006/relationships" id="260" r:id="R21578fa6de89481b"/>
    <p:sldId xmlns:r="http://schemas.openxmlformats.org/officeDocument/2006/relationships" id="261" r:id="R0be70c395d134a5b"/>
    <p:sldId xmlns:r="http://schemas.openxmlformats.org/officeDocument/2006/relationships" id="262" r:id="Ra09cc3f2d842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be5ce5af24887" /><Relationship Type="http://schemas.openxmlformats.org/officeDocument/2006/relationships/slide" Target="/ppt/slides/slide1.xml" Id="Ra88af23e5dd944ff" /><Relationship Type="http://schemas.openxmlformats.org/officeDocument/2006/relationships/slide" Target="/ppt/slides/slide2.xml" Id="R649fa358fc1d4526" /><Relationship Type="http://schemas.openxmlformats.org/officeDocument/2006/relationships/slide" Target="/ppt/slides/slide3.xml" Id="Rfcbedd5c7b254cd9" /><Relationship Type="http://schemas.openxmlformats.org/officeDocument/2006/relationships/slide" Target="/ppt/slides/slide4.xml" Id="R9e51dd4ee09948da" /><Relationship Type="http://schemas.openxmlformats.org/officeDocument/2006/relationships/slide" Target="/ppt/slides/slide5.xml" Id="R21578fa6de89481b" /><Relationship Type="http://schemas.openxmlformats.org/officeDocument/2006/relationships/slide" Target="/ppt/slides/slide6.xml" Id="R0be70c395d134a5b" /><Relationship Type="http://schemas.openxmlformats.org/officeDocument/2006/relationships/slide" Target="/ppt/slides/slide7.xml" Id="Ra09cc3f2d842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eb4376c31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2fa876b24416" /><Relationship Type="http://schemas.openxmlformats.org/officeDocument/2006/relationships/theme" Target="/ppt/slideMasters/theme/theme1.xml" Id="Re252d155a8d9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e2fa876b2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355a7c64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5c72aec67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45ed477e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db588a4b8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fe2370ac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5d07b2d1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a5300117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