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710f61283244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096e916cee4b34"/>
  </p:sldMasterIdLst>
  <p:sldIdLst>
    <p:sldId xmlns:r="http://schemas.openxmlformats.org/officeDocument/2006/relationships" id="256" r:id="R7d75517d197e473c"/>
    <p:sldId xmlns:r="http://schemas.openxmlformats.org/officeDocument/2006/relationships" id="257" r:id="Rc4bf30d4510245e3"/>
    <p:sldId xmlns:r="http://schemas.openxmlformats.org/officeDocument/2006/relationships" id="258" r:id="Rcb4a677ecb314a86"/>
    <p:sldId xmlns:r="http://schemas.openxmlformats.org/officeDocument/2006/relationships" id="259" r:id="R1cf1ee8417d44d66"/>
    <p:sldId xmlns:r="http://schemas.openxmlformats.org/officeDocument/2006/relationships" id="260" r:id="R93b4e084ec54410a"/>
    <p:sldId xmlns:r="http://schemas.openxmlformats.org/officeDocument/2006/relationships" id="261" r:id="Rddf812798c004001"/>
    <p:sldId xmlns:r="http://schemas.openxmlformats.org/officeDocument/2006/relationships" id="262" r:id="Ra0dd31dee1e648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096e916cee4b34" /><Relationship Type="http://schemas.openxmlformats.org/officeDocument/2006/relationships/slide" Target="/ppt/slides/slide1.xml" Id="R7d75517d197e473c" /><Relationship Type="http://schemas.openxmlformats.org/officeDocument/2006/relationships/slide" Target="/ppt/slides/slide2.xml" Id="Rc4bf30d4510245e3" /><Relationship Type="http://schemas.openxmlformats.org/officeDocument/2006/relationships/slide" Target="/ppt/slides/slide3.xml" Id="Rcb4a677ecb314a86" /><Relationship Type="http://schemas.openxmlformats.org/officeDocument/2006/relationships/slide" Target="/ppt/slides/slide4.xml" Id="R1cf1ee8417d44d66" /><Relationship Type="http://schemas.openxmlformats.org/officeDocument/2006/relationships/slide" Target="/ppt/slides/slide5.xml" Id="R93b4e084ec54410a" /><Relationship Type="http://schemas.openxmlformats.org/officeDocument/2006/relationships/slide" Target="/ppt/slides/slide6.xml" Id="Rddf812798c004001" /><Relationship Type="http://schemas.openxmlformats.org/officeDocument/2006/relationships/slide" Target="/ppt/slides/slide7.xml" Id="Ra0dd31dee1e648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f2f19c8ada41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57ef32bed44f3" /><Relationship Type="http://schemas.openxmlformats.org/officeDocument/2006/relationships/theme" Target="/ppt/slideMasters/theme/theme1.xml" Id="R60d6868f7a9a42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757ef32bed44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0842381e14e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051980bd440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acc4e12e940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1ef99d14a47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7bac6d58049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b05a0094e44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0ab2a182345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SVERRE KLEMETSDAL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KLEMETSDAL AS ble etablert [år] og holder til i Tranby.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5 131 465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4 911 441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4 540 222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46 509 844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54 173 529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KLEMETSDAL SVERRE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Klemetsdal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3408 Tranby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85 41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986 464 360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