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8bd00f9de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301b5d58b44bd3"/>
  </p:sldMasterIdLst>
  <p:sldIdLst>
    <p:sldId xmlns:r="http://schemas.openxmlformats.org/officeDocument/2006/relationships" id="256" r:id="R5ec9944feefa4e8f"/>
    <p:sldId xmlns:r="http://schemas.openxmlformats.org/officeDocument/2006/relationships" id="257" r:id="R699c30b9a31f42d2"/>
    <p:sldId xmlns:r="http://schemas.openxmlformats.org/officeDocument/2006/relationships" id="258" r:id="R93fb6d2ae86a4779"/>
    <p:sldId xmlns:r="http://schemas.openxmlformats.org/officeDocument/2006/relationships" id="259" r:id="Rbe2be6398bc549e1"/>
    <p:sldId xmlns:r="http://schemas.openxmlformats.org/officeDocument/2006/relationships" id="260" r:id="R34b6f03c84614279"/>
    <p:sldId xmlns:r="http://schemas.openxmlformats.org/officeDocument/2006/relationships" id="261" r:id="Rd5a068b61bce4e8a"/>
    <p:sldId xmlns:r="http://schemas.openxmlformats.org/officeDocument/2006/relationships" id="262" r:id="R0b733bc961a9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01b5d58b44bd3" /><Relationship Type="http://schemas.openxmlformats.org/officeDocument/2006/relationships/slide" Target="/ppt/slides/slide1.xml" Id="R5ec9944feefa4e8f" /><Relationship Type="http://schemas.openxmlformats.org/officeDocument/2006/relationships/slide" Target="/ppt/slides/slide2.xml" Id="R699c30b9a31f42d2" /><Relationship Type="http://schemas.openxmlformats.org/officeDocument/2006/relationships/slide" Target="/ppt/slides/slide3.xml" Id="R93fb6d2ae86a4779" /><Relationship Type="http://schemas.openxmlformats.org/officeDocument/2006/relationships/slide" Target="/ppt/slides/slide4.xml" Id="Rbe2be6398bc549e1" /><Relationship Type="http://schemas.openxmlformats.org/officeDocument/2006/relationships/slide" Target="/ppt/slides/slide5.xml" Id="R34b6f03c84614279" /><Relationship Type="http://schemas.openxmlformats.org/officeDocument/2006/relationships/slide" Target="/ppt/slides/slide6.xml" Id="Rd5a068b61bce4e8a" /><Relationship Type="http://schemas.openxmlformats.org/officeDocument/2006/relationships/slide" Target="/ppt/slides/slide7.xml" Id="R0b733bc961a9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fd6b286854f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62a4eef354d5a" /><Relationship Type="http://schemas.openxmlformats.org/officeDocument/2006/relationships/theme" Target="/ppt/slideMasters/theme/theme1.xml" Id="R71b29022b1dd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62a4eef35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c2259bd44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2bc1bb155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7ebe8b5e6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595e2eba3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34f497f71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822cbbe76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ab1f02c66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REGNSKAP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BAKKAN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BAKKAN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Lonbakkvegen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gaute@bakkan.no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986 493 298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