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031b8d73c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3a879ef894790"/>
  </p:sldMasterIdLst>
  <p:sldIdLst>
    <p:sldId xmlns:r="http://schemas.openxmlformats.org/officeDocument/2006/relationships" id="256" r:id="Ra5b628de421c4f61"/>
    <p:sldId xmlns:r="http://schemas.openxmlformats.org/officeDocument/2006/relationships" id="257" r:id="R13ac3ed0ebba4fe7"/>
    <p:sldId xmlns:r="http://schemas.openxmlformats.org/officeDocument/2006/relationships" id="258" r:id="Rb79d78e8e7c64dd4"/>
    <p:sldId xmlns:r="http://schemas.openxmlformats.org/officeDocument/2006/relationships" id="259" r:id="R26f27f823caa4a42"/>
    <p:sldId xmlns:r="http://schemas.openxmlformats.org/officeDocument/2006/relationships" id="260" r:id="R1152c359bf7f4111"/>
    <p:sldId xmlns:r="http://schemas.openxmlformats.org/officeDocument/2006/relationships" id="261" r:id="Ra390f05579074f76"/>
    <p:sldId xmlns:r="http://schemas.openxmlformats.org/officeDocument/2006/relationships" id="262" r:id="R0d53a0f9b09b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3a879ef894790" /><Relationship Type="http://schemas.openxmlformats.org/officeDocument/2006/relationships/slide" Target="/ppt/slides/slide1.xml" Id="Ra5b628de421c4f61" /><Relationship Type="http://schemas.openxmlformats.org/officeDocument/2006/relationships/slide" Target="/ppt/slides/slide2.xml" Id="R13ac3ed0ebba4fe7" /><Relationship Type="http://schemas.openxmlformats.org/officeDocument/2006/relationships/slide" Target="/ppt/slides/slide3.xml" Id="Rb79d78e8e7c64dd4" /><Relationship Type="http://schemas.openxmlformats.org/officeDocument/2006/relationships/slide" Target="/ppt/slides/slide4.xml" Id="R26f27f823caa4a42" /><Relationship Type="http://schemas.openxmlformats.org/officeDocument/2006/relationships/slide" Target="/ppt/slides/slide5.xml" Id="R1152c359bf7f4111" /><Relationship Type="http://schemas.openxmlformats.org/officeDocument/2006/relationships/slide" Target="/ppt/slides/slide6.xml" Id="Ra390f05579074f76" /><Relationship Type="http://schemas.openxmlformats.org/officeDocument/2006/relationships/slide" Target="/ppt/slides/slide7.xml" Id="R0d53a0f9b09b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795deb73c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ae77989064e87" /><Relationship Type="http://schemas.openxmlformats.org/officeDocument/2006/relationships/theme" Target="/ppt/slideMasters/theme/theme1.xml" Id="R555dccebc259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ae7798906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5a8012986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0e02a80c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2ef08d928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7f2e654e8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cf23253a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932b54c2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9720613ef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BEDRIFTSPARTNER VARDØ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BEDRIFTSPARTNER VARDØ AS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7 293 392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BEDRIFTSPARTNER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4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70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986 523 936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