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10999352404d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63fd2aacd4fcb"/>
  </p:sldMasterIdLst>
  <p:sldIdLst>
    <p:sldId xmlns:r="http://schemas.openxmlformats.org/officeDocument/2006/relationships" id="256" r:id="R4a8ddfe7f1ea473b"/>
    <p:sldId xmlns:r="http://schemas.openxmlformats.org/officeDocument/2006/relationships" id="257" r:id="Red8d71368533407c"/>
    <p:sldId xmlns:r="http://schemas.openxmlformats.org/officeDocument/2006/relationships" id="258" r:id="R1c1b2c64a51b4f92"/>
    <p:sldId xmlns:r="http://schemas.openxmlformats.org/officeDocument/2006/relationships" id="259" r:id="Rcc9a567fbed449ab"/>
    <p:sldId xmlns:r="http://schemas.openxmlformats.org/officeDocument/2006/relationships" id="260" r:id="R9631765da28a4224"/>
    <p:sldId xmlns:r="http://schemas.openxmlformats.org/officeDocument/2006/relationships" id="261" r:id="R084c5ba11c5c4fac"/>
    <p:sldId xmlns:r="http://schemas.openxmlformats.org/officeDocument/2006/relationships" id="262" r:id="Ra99b1969719b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63fd2aacd4fcb" /><Relationship Type="http://schemas.openxmlformats.org/officeDocument/2006/relationships/slide" Target="/ppt/slides/slide1.xml" Id="R4a8ddfe7f1ea473b" /><Relationship Type="http://schemas.openxmlformats.org/officeDocument/2006/relationships/slide" Target="/ppt/slides/slide2.xml" Id="Red8d71368533407c" /><Relationship Type="http://schemas.openxmlformats.org/officeDocument/2006/relationships/slide" Target="/ppt/slides/slide3.xml" Id="R1c1b2c64a51b4f92" /><Relationship Type="http://schemas.openxmlformats.org/officeDocument/2006/relationships/slide" Target="/ppt/slides/slide4.xml" Id="Rcc9a567fbed449ab" /><Relationship Type="http://schemas.openxmlformats.org/officeDocument/2006/relationships/slide" Target="/ppt/slides/slide5.xml" Id="R9631765da28a4224" /><Relationship Type="http://schemas.openxmlformats.org/officeDocument/2006/relationships/slide" Target="/ppt/slides/slide6.xml" Id="R084c5ba11c5c4fac" /><Relationship Type="http://schemas.openxmlformats.org/officeDocument/2006/relationships/slide" Target="/ppt/slides/slide7.xml" Id="Ra99b1969719b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a38482e03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0d0750be401e" /><Relationship Type="http://schemas.openxmlformats.org/officeDocument/2006/relationships/theme" Target="/ppt/slideMasters/theme/theme1.xml" Id="R3560ffe48f1f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60d0750be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2b97b138f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557ea8c9e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ccd2934d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cb1aab6b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ea6a02fd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c4b5f50f3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15218968e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ENTREPRENØR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35 398 967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13 616 697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BNØ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NYMO1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OSHAUG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Kopparleden 9872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986 662 707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ENTREPRENØR AS</a:t>
            </a:r>
          </a:p>
        </p:txBody>
      </p:sp>
    </p:spTree>
  </p:cSld>
  <p:clrMapOvr>
    <a:masterClrMapping xmlns:a="http://schemas.openxmlformats.org/drawingml/2006/main"/>
  </p:clrMapOvr>
</p:sld>
</file>