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ee7e6b688b64f8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f86b49eee924f5a"/>
  </p:sldMasterIdLst>
  <p:sldIdLst>
    <p:sldId xmlns:r="http://schemas.openxmlformats.org/officeDocument/2006/relationships" id="256" r:id="R40a0d096a0f44dfb"/>
    <p:sldId xmlns:r="http://schemas.openxmlformats.org/officeDocument/2006/relationships" id="257" r:id="R265ad543327d4c7b"/>
    <p:sldId xmlns:r="http://schemas.openxmlformats.org/officeDocument/2006/relationships" id="258" r:id="R3e1dcb6339054048"/>
    <p:sldId xmlns:r="http://schemas.openxmlformats.org/officeDocument/2006/relationships" id="259" r:id="R0e90cdbccc88426d"/>
    <p:sldId xmlns:r="http://schemas.openxmlformats.org/officeDocument/2006/relationships" id="260" r:id="Ra82693d8be2540ab"/>
    <p:sldId xmlns:r="http://schemas.openxmlformats.org/officeDocument/2006/relationships" id="261" r:id="R976ecd403376464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86b49eee924f5a" /><Relationship Type="http://schemas.openxmlformats.org/officeDocument/2006/relationships/slide" Target="/ppt/slides/slide1.xml" Id="R40a0d096a0f44dfb" /><Relationship Type="http://schemas.openxmlformats.org/officeDocument/2006/relationships/slide" Target="/ppt/slides/slide2.xml" Id="R265ad543327d4c7b" /><Relationship Type="http://schemas.openxmlformats.org/officeDocument/2006/relationships/slide" Target="/ppt/slides/slide3.xml" Id="R3e1dcb6339054048" /><Relationship Type="http://schemas.openxmlformats.org/officeDocument/2006/relationships/slide" Target="/ppt/slides/slide4.xml" Id="R0e90cdbccc88426d" /><Relationship Type="http://schemas.openxmlformats.org/officeDocument/2006/relationships/slide" Target="/ppt/slides/slide5.xml" Id="Ra82693d8be2540ab" /><Relationship Type="http://schemas.openxmlformats.org/officeDocument/2006/relationships/slide" Target="/ppt/slides/slide6.xml" Id="R976ecd403376464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99b318a9f949c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f99e3a2f3a4149" /><Relationship Type="http://schemas.openxmlformats.org/officeDocument/2006/relationships/theme" Target="/ppt/slideMasters/theme/theme1.xml" Id="Rb3d2fbfb63ac435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1f99e3a2f3a414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e2d0f61211433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2b47fd456440c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4e3e50bf46431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8b601afbe54f6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205befc0a24c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1488bac0e54d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MELHUS REGNSKAPSLAG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MELHUS REGNSKAPSLAG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MELHUS REGNSKAPSLAG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MELHUS REGNSKAPSLAG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MELHUS REGNSKAPSLAG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MELHUS REGNSKAPSLAG 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Gimsbruvegen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7224 Melhus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87 82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986 676 821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MELHUS REGNSKAPSLAG SA</a:t>
            </a:r>
          </a:p>
        </p:txBody>
      </p:sp>
    </p:spTree>
  </p:cSld>
  <p:clrMapOvr>
    <a:masterClrMapping xmlns:a="http://schemas.openxmlformats.org/drawingml/2006/main"/>
  </p:clrMapOvr>
</p:sld>
</file>