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16439e9c1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7cb12924c425f"/>
  </p:sldMasterIdLst>
  <p:sldIdLst>
    <p:sldId xmlns:r="http://schemas.openxmlformats.org/officeDocument/2006/relationships" id="256" r:id="R59eb3382141f4ec8"/>
    <p:sldId xmlns:r="http://schemas.openxmlformats.org/officeDocument/2006/relationships" id="257" r:id="Refd0fc5b34714c8f"/>
    <p:sldId xmlns:r="http://schemas.openxmlformats.org/officeDocument/2006/relationships" id="258" r:id="R9d5d80894bb94566"/>
    <p:sldId xmlns:r="http://schemas.openxmlformats.org/officeDocument/2006/relationships" id="259" r:id="Rfafaf36a07554e71"/>
    <p:sldId xmlns:r="http://schemas.openxmlformats.org/officeDocument/2006/relationships" id="260" r:id="Rbb90a2776f05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7cb12924c425f" /><Relationship Type="http://schemas.openxmlformats.org/officeDocument/2006/relationships/slide" Target="/ppt/slides/slide1.xml" Id="R59eb3382141f4ec8" /><Relationship Type="http://schemas.openxmlformats.org/officeDocument/2006/relationships/slide" Target="/ppt/slides/slide2.xml" Id="Refd0fc5b34714c8f" /><Relationship Type="http://schemas.openxmlformats.org/officeDocument/2006/relationships/slide" Target="/ppt/slides/slide3.xml" Id="R9d5d80894bb94566" /><Relationship Type="http://schemas.openxmlformats.org/officeDocument/2006/relationships/slide" Target="/ppt/slides/slide4.xml" Id="Rfafaf36a07554e71" /><Relationship Type="http://schemas.openxmlformats.org/officeDocument/2006/relationships/slide" Target="/ppt/slides/slide5.xml" Id="Rbb90a2776f05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69013c24b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6dd2865e472e" /><Relationship Type="http://schemas.openxmlformats.org/officeDocument/2006/relationships/theme" Target="/ppt/slideMasters/theme/theme1.xml" Id="R70e464077950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76dd2865e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4d5501f0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87e1603c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556962650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0ca458851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bf245dab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